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07" r:id="rId3"/>
    <p:sldId id="308" r:id="rId4"/>
    <p:sldId id="322" r:id="rId5"/>
    <p:sldId id="329" r:id="rId6"/>
    <p:sldId id="327" r:id="rId7"/>
    <p:sldId id="325" r:id="rId8"/>
    <p:sldId id="323" r:id="rId9"/>
    <p:sldId id="324" r:id="rId10"/>
    <p:sldId id="330" r:id="rId11"/>
    <p:sldId id="309" r:id="rId12"/>
    <p:sldId id="331" r:id="rId13"/>
    <p:sldId id="332" r:id="rId14"/>
    <p:sldId id="333" r:id="rId15"/>
    <p:sldId id="310" r:id="rId16"/>
    <p:sldId id="335" r:id="rId17"/>
    <p:sldId id="334" r:id="rId18"/>
    <p:sldId id="316" r:id="rId19"/>
    <p:sldId id="336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AD2D95-05C9-9D4F-B97E-42AFABB000D0}" v="12" dt="2022-02-19T08:45:36.1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19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3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dBlue 赤琦" userId="d4d66a1ba4528113" providerId="LiveId" clId="{4BAD2D95-05C9-9D4F-B97E-42AFABB000D0}"/>
    <pc:docChg chg="modSld">
      <pc:chgData name="RedBlue 赤琦" userId="d4d66a1ba4528113" providerId="LiveId" clId="{4BAD2D95-05C9-9D4F-B97E-42AFABB000D0}" dt="2022-02-19T08:45:32.887" v="5"/>
      <pc:docMkLst>
        <pc:docMk/>
      </pc:docMkLst>
      <pc:sldChg chg="modSp">
        <pc:chgData name="RedBlue 赤琦" userId="d4d66a1ba4528113" providerId="LiveId" clId="{4BAD2D95-05C9-9D4F-B97E-42AFABB000D0}" dt="2022-02-19T08:45:32.887" v="5"/>
        <pc:sldMkLst>
          <pc:docMk/>
          <pc:sldMk cId="989975153" sldId="333"/>
        </pc:sldMkLst>
        <pc:picChg chg="mod">
          <ac:chgData name="RedBlue 赤琦" userId="d4d66a1ba4528113" providerId="LiveId" clId="{4BAD2D95-05C9-9D4F-B97E-42AFABB000D0}" dt="2022-02-19T08:45:32.887" v="5"/>
          <ac:picMkLst>
            <pc:docMk/>
            <pc:sldMk cId="989975153" sldId="333"/>
            <ac:picMk id="2050" creationId="{021B7CF3-7239-4AAD-90EA-9476A55B132B}"/>
          </ac:picMkLst>
        </pc:picChg>
      </pc:sldChg>
    </pc:docChg>
  </pc:docChgLst>
  <pc:docChgLst>
    <pc:chgData name="RedBlue 赤琦" userId="d4d66a1ba4528113" providerId="LiveId" clId="{9D68BADB-EC53-C048-BBEE-B3FA2F87E61F}"/>
    <pc:docChg chg="modSld">
      <pc:chgData name="RedBlue 赤琦" userId="d4d66a1ba4528113" providerId="LiveId" clId="{9D68BADB-EC53-C048-BBEE-B3FA2F87E61F}" dt="2021-06-04T03:29:48.400" v="6"/>
      <pc:docMkLst>
        <pc:docMk/>
      </pc:docMkLst>
      <pc:sldChg chg="addSp modSp mod setBg">
        <pc:chgData name="RedBlue 赤琦" userId="d4d66a1ba4528113" providerId="LiveId" clId="{9D68BADB-EC53-C048-BBEE-B3FA2F87E61F}" dt="2021-06-04T03:29:48.400" v="6"/>
        <pc:sldMkLst>
          <pc:docMk/>
          <pc:sldMk cId="1344380671" sldId="256"/>
        </pc:sldMkLst>
        <pc:graphicFrameChg chg="add mod modGraphic">
          <ac:chgData name="RedBlue 赤琦" userId="d4d66a1ba4528113" providerId="LiveId" clId="{9D68BADB-EC53-C048-BBEE-B3FA2F87E61F}" dt="2021-06-04T03:29:38.382" v="4" actId="339"/>
          <ac:graphicFrameMkLst>
            <pc:docMk/>
            <pc:sldMk cId="1344380671" sldId="256"/>
            <ac:graphicFrameMk id="4" creationId="{9581937B-33D6-2B40-94D2-14E6DF4637E9}"/>
          </ac:graphicFrameMkLst>
        </pc:graphicFrameChg>
      </pc:sldChg>
    </pc:docChg>
  </pc:docChgLst>
  <pc:docChgLst>
    <pc:chgData name="RedBlue 赤琦" userId="d4d66a1ba4528113" providerId="LiveId" clId="{F3B1A1B5-F100-4768-8567-5B6795130066}"/>
    <pc:docChg chg="undo custSel mod addSld delSld modSld sldOrd">
      <pc:chgData name="RedBlue 赤琦" userId="d4d66a1ba4528113" providerId="LiveId" clId="{F3B1A1B5-F100-4768-8567-5B6795130066}" dt="2020-05-24T01:39:20.735" v="2694" actId="1076"/>
      <pc:docMkLst>
        <pc:docMk/>
      </pc:docMkLst>
      <pc:sldChg chg="addSp delSp modSp mod setBg delAnim setClrOvrMap">
        <pc:chgData name="RedBlue 赤琦" userId="d4d66a1ba4528113" providerId="LiveId" clId="{F3B1A1B5-F100-4768-8567-5B6795130066}" dt="2020-05-23T18:41:08.798" v="467" actId="120"/>
        <pc:sldMkLst>
          <pc:docMk/>
          <pc:sldMk cId="1344380671" sldId="256"/>
        </pc:sldMkLst>
        <pc:spChg chg="mod">
          <ac:chgData name="RedBlue 赤琦" userId="d4d66a1ba4528113" providerId="LiveId" clId="{F3B1A1B5-F100-4768-8567-5B6795130066}" dt="2020-05-23T18:40:24.189" v="460" actId="1076"/>
          <ac:spMkLst>
            <pc:docMk/>
            <pc:sldMk cId="1344380671" sldId="256"/>
            <ac:spMk id="2" creationId="{924106B8-D3AA-4802-AA14-1A80A15D40C9}"/>
          </ac:spMkLst>
        </pc:spChg>
        <pc:spChg chg="mod">
          <ac:chgData name="RedBlue 赤琦" userId="d4d66a1ba4528113" providerId="LiveId" clId="{F3B1A1B5-F100-4768-8567-5B6795130066}" dt="2020-05-23T18:41:08.798" v="467" actId="120"/>
          <ac:spMkLst>
            <pc:docMk/>
            <pc:sldMk cId="1344380671" sldId="256"/>
            <ac:spMk id="3" creationId="{A28F44DD-C860-49E2-B32E-6C54D694B695}"/>
          </ac:spMkLst>
        </pc:spChg>
        <pc:spChg chg="add">
          <ac:chgData name="RedBlue 赤琦" userId="d4d66a1ba4528113" providerId="LiveId" clId="{F3B1A1B5-F100-4768-8567-5B6795130066}" dt="2020-05-23T18:20:39.197" v="3" actId="26606"/>
          <ac:spMkLst>
            <pc:docMk/>
            <pc:sldMk cId="1344380671" sldId="256"/>
            <ac:spMk id="10" creationId="{0671A8AE-40A1-4631-A6B8-581AFF065482}"/>
          </ac:spMkLst>
        </pc:spChg>
        <pc:spChg chg="add">
          <ac:chgData name="RedBlue 赤琦" userId="d4d66a1ba4528113" providerId="LiveId" clId="{F3B1A1B5-F100-4768-8567-5B6795130066}" dt="2020-05-23T18:20:39.197" v="3" actId="26606"/>
          <ac:spMkLst>
            <pc:docMk/>
            <pc:sldMk cId="1344380671" sldId="256"/>
            <ac:spMk id="12" creationId="{AB58EF07-17C2-48CF-ABB0-EEF1F17CB8F0}"/>
          </ac:spMkLst>
        </pc:spChg>
        <pc:spChg chg="add">
          <ac:chgData name="RedBlue 赤琦" userId="d4d66a1ba4528113" providerId="LiveId" clId="{F3B1A1B5-F100-4768-8567-5B6795130066}" dt="2020-05-23T18:20:39.197" v="3" actId="26606"/>
          <ac:spMkLst>
            <pc:docMk/>
            <pc:sldMk cId="1344380671" sldId="256"/>
            <ac:spMk id="14" creationId="{AF2F604E-43BE-4DC3-B983-E071523364F8}"/>
          </ac:spMkLst>
        </pc:spChg>
        <pc:spChg chg="add">
          <ac:chgData name="RedBlue 赤琦" userId="d4d66a1ba4528113" providerId="LiveId" clId="{F3B1A1B5-F100-4768-8567-5B6795130066}" dt="2020-05-23T18:20:39.197" v="3" actId="26606"/>
          <ac:spMkLst>
            <pc:docMk/>
            <pc:sldMk cId="1344380671" sldId="256"/>
            <ac:spMk id="16" creationId="{08C9B587-E65E-4B52-B37C-ABEBB6E87928}"/>
          </ac:spMkLst>
        </pc:spChg>
        <pc:picChg chg="add mod ord">
          <ac:chgData name="RedBlue 赤琦" userId="d4d66a1ba4528113" providerId="LiveId" clId="{F3B1A1B5-F100-4768-8567-5B6795130066}" dt="2020-05-23T18:27:48.690" v="202" actId="1076"/>
          <ac:picMkLst>
            <pc:docMk/>
            <pc:sldMk cId="1344380671" sldId="256"/>
            <ac:picMk id="5" creationId="{1A82543E-41DB-423F-8283-C7B517AD80DA}"/>
          </ac:picMkLst>
        </pc:picChg>
        <pc:picChg chg="add del mod">
          <ac:chgData name="RedBlue 赤琦" userId="d4d66a1ba4528113" providerId="LiveId" clId="{F3B1A1B5-F100-4768-8567-5B6795130066}" dt="2020-05-23T18:28:22.191" v="205" actId="478"/>
          <ac:picMkLst>
            <pc:docMk/>
            <pc:sldMk cId="1344380671" sldId="256"/>
            <ac:picMk id="7" creationId="{81F89657-CF4E-4AD0-9FBF-7C24898BF9B3}"/>
          </ac:picMkLst>
        </pc:picChg>
        <pc:picChg chg="add del mod">
          <ac:chgData name="RedBlue 赤琦" userId="d4d66a1ba4528113" providerId="LiveId" clId="{F3B1A1B5-F100-4768-8567-5B6795130066}" dt="2020-05-23T18:38:04.567" v="361" actId="478"/>
          <ac:picMkLst>
            <pc:docMk/>
            <pc:sldMk cId="1344380671" sldId="256"/>
            <ac:picMk id="8" creationId="{AEC810C0-A6E6-4CC2-B30E-45ABA099FBC1}"/>
          </ac:picMkLst>
        </pc:picChg>
        <pc:picChg chg="add mod">
          <ac:chgData name="RedBlue 赤琦" userId="d4d66a1ba4528113" providerId="LiveId" clId="{F3B1A1B5-F100-4768-8567-5B6795130066}" dt="2020-05-23T18:40:29.282" v="461" actId="1076"/>
          <ac:picMkLst>
            <pc:docMk/>
            <pc:sldMk cId="1344380671" sldId="256"/>
            <ac:picMk id="13" creationId="{11526D34-996F-4CF4-A9CE-F9D6B2553823}"/>
          </ac:picMkLst>
        </pc:picChg>
      </pc:sldChg>
      <pc:sldChg chg="addSp delSp modSp new del mod">
        <pc:chgData name="RedBlue 赤琦" userId="d4d66a1ba4528113" providerId="LiveId" clId="{F3B1A1B5-F100-4768-8567-5B6795130066}" dt="2020-05-23T18:32:37.140" v="298" actId="47"/>
        <pc:sldMkLst>
          <pc:docMk/>
          <pc:sldMk cId="4246974527" sldId="257"/>
        </pc:sldMkLst>
        <pc:spChg chg="del">
          <ac:chgData name="RedBlue 赤琦" userId="d4d66a1ba4528113" providerId="LiveId" clId="{F3B1A1B5-F100-4768-8567-5B6795130066}" dt="2020-05-23T18:24:42.264" v="87" actId="478"/>
          <ac:spMkLst>
            <pc:docMk/>
            <pc:sldMk cId="4246974527" sldId="257"/>
            <ac:spMk id="2" creationId="{3D025DDB-34B0-4BB0-A84C-ABFC834DF4B0}"/>
          </ac:spMkLst>
        </pc:spChg>
        <pc:spChg chg="del">
          <ac:chgData name="RedBlue 赤琦" userId="d4d66a1ba4528113" providerId="LiveId" clId="{F3B1A1B5-F100-4768-8567-5B6795130066}" dt="2020-05-23T18:24:42.264" v="87" actId="478"/>
          <ac:spMkLst>
            <pc:docMk/>
            <pc:sldMk cId="4246974527" sldId="257"/>
            <ac:spMk id="3" creationId="{0C82504C-83D1-4A21-8C14-2A894AAD1BF6}"/>
          </ac:spMkLst>
        </pc:spChg>
        <pc:picChg chg="add mod">
          <ac:chgData name="RedBlue 赤琦" userId="d4d66a1ba4528113" providerId="LiveId" clId="{F3B1A1B5-F100-4768-8567-5B6795130066}" dt="2020-05-23T18:24:49.148" v="89" actId="1076"/>
          <ac:picMkLst>
            <pc:docMk/>
            <pc:sldMk cId="4246974527" sldId="257"/>
            <ac:picMk id="4" creationId="{F84E1CE2-DD74-47A4-997F-FA2D58950992}"/>
          </ac:picMkLst>
        </pc:picChg>
      </pc:sldChg>
      <pc:sldChg chg="addSp delSp modSp add mod ord delAnim">
        <pc:chgData name="RedBlue 赤琦" userId="d4d66a1ba4528113" providerId="LiveId" clId="{F3B1A1B5-F100-4768-8567-5B6795130066}" dt="2020-05-23T19:53:10.347" v="2640" actId="20577"/>
        <pc:sldMkLst>
          <pc:docMk/>
          <pc:sldMk cId="3448565570" sldId="307"/>
        </pc:sldMkLst>
        <pc:spChg chg="mod">
          <ac:chgData name="RedBlue 赤琦" userId="d4d66a1ba4528113" providerId="LiveId" clId="{F3B1A1B5-F100-4768-8567-5B6795130066}" dt="2020-05-23T18:36:29.150" v="357" actId="20577"/>
          <ac:spMkLst>
            <pc:docMk/>
            <pc:sldMk cId="3448565570" sldId="307"/>
            <ac:spMk id="10" creationId="{00000000-0000-0000-0000-000000000000}"/>
          </ac:spMkLst>
        </pc:spChg>
        <pc:spChg chg="del mod">
          <ac:chgData name="RedBlue 赤琦" userId="d4d66a1ba4528113" providerId="LiveId" clId="{F3B1A1B5-F100-4768-8567-5B6795130066}" dt="2020-05-23T18:30:10.214" v="246" actId="478"/>
          <ac:spMkLst>
            <pc:docMk/>
            <pc:sldMk cId="3448565570" sldId="307"/>
            <ac:spMk id="13" creationId="{00000000-0000-0000-0000-000000000000}"/>
          </ac:spMkLst>
        </pc:spChg>
        <pc:spChg chg="del">
          <ac:chgData name="RedBlue 赤琦" userId="d4d66a1ba4528113" providerId="LiveId" clId="{F3B1A1B5-F100-4768-8567-5B6795130066}" dt="2020-05-23T18:30:19.114" v="249" actId="478"/>
          <ac:spMkLst>
            <pc:docMk/>
            <pc:sldMk cId="3448565570" sldId="307"/>
            <ac:spMk id="15" creationId="{00000000-0000-0000-0000-000000000000}"/>
          </ac:spMkLst>
        </pc:spChg>
        <pc:spChg chg="del">
          <ac:chgData name="RedBlue 赤琦" userId="d4d66a1ba4528113" providerId="LiveId" clId="{F3B1A1B5-F100-4768-8567-5B6795130066}" dt="2020-05-23T18:30:21.263" v="250" actId="478"/>
          <ac:spMkLst>
            <pc:docMk/>
            <pc:sldMk cId="3448565570" sldId="307"/>
            <ac:spMk id="17" creationId="{00000000-0000-0000-0000-000000000000}"/>
          </ac:spMkLst>
        </pc:spChg>
        <pc:spChg chg="add mod">
          <ac:chgData name="RedBlue 赤琦" userId="d4d66a1ba4528113" providerId="LiveId" clId="{F3B1A1B5-F100-4768-8567-5B6795130066}" dt="2020-05-23T18:30:14.969" v="247" actId="1076"/>
          <ac:spMkLst>
            <pc:docMk/>
            <pc:sldMk cId="3448565570" sldId="307"/>
            <ac:spMk id="31" creationId="{EE5DD906-AB4C-4988-9D44-691F5083F630}"/>
          </ac:spMkLst>
        </pc:spChg>
        <pc:spChg chg="add mod">
          <ac:chgData name="RedBlue 赤琦" userId="d4d66a1ba4528113" providerId="LiveId" clId="{F3B1A1B5-F100-4768-8567-5B6795130066}" dt="2020-05-23T19:53:10.347" v="2640" actId="20577"/>
          <ac:spMkLst>
            <pc:docMk/>
            <pc:sldMk cId="3448565570" sldId="307"/>
            <ac:spMk id="32" creationId="{F6D2D9EF-1480-4041-BACE-ABC58F45BDDC}"/>
          </ac:spMkLst>
        </pc:spChg>
        <pc:spChg chg="add mod">
          <ac:chgData name="RedBlue 赤琦" userId="d4d66a1ba4528113" providerId="LiveId" clId="{F3B1A1B5-F100-4768-8567-5B6795130066}" dt="2020-05-23T19:52:42.109" v="2634" actId="20577"/>
          <ac:spMkLst>
            <pc:docMk/>
            <pc:sldMk cId="3448565570" sldId="307"/>
            <ac:spMk id="33" creationId="{288FA245-8DB8-43A6-BE81-A902CCA2B668}"/>
          </ac:spMkLst>
        </pc:spChg>
        <pc:picChg chg="add del mod">
          <ac:chgData name="RedBlue 赤琦" userId="d4d66a1ba4528113" providerId="LiveId" clId="{F3B1A1B5-F100-4768-8567-5B6795130066}" dt="2020-05-23T18:38:02.019" v="360" actId="478"/>
          <ac:picMkLst>
            <pc:docMk/>
            <pc:sldMk cId="3448565570" sldId="307"/>
            <ac:picMk id="3" creationId="{A361E2B3-5DB4-4931-89F0-EF09B9C5F9D0}"/>
          </ac:picMkLst>
        </pc:picChg>
        <pc:picChg chg="add del mod">
          <ac:chgData name="RedBlue 赤琦" userId="d4d66a1ba4528113" providerId="LiveId" clId="{F3B1A1B5-F100-4768-8567-5B6795130066}" dt="2020-05-23T18:30:03.369" v="242"/>
          <ac:picMkLst>
            <pc:docMk/>
            <pc:sldMk cId="3448565570" sldId="307"/>
            <ac:picMk id="30" creationId="{58CEAB22-E758-4F9D-BBC6-2ABBA13EE287}"/>
          </ac:picMkLst>
        </pc:picChg>
      </pc:sldChg>
      <pc:sldChg chg="addSp delSp modSp add mod delAnim">
        <pc:chgData name="RedBlue 赤琦" userId="d4d66a1ba4528113" providerId="LiveId" clId="{F3B1A1B5-F100-4768-8567-5B6795130066}" dt="2020-05-23T18:37:58.224" v="359" actId="478"/>
        <pc:sldMkLst>
          <pc:docMk/>
          <pc:sldMk cId="2900349999" sldId="308"/>
        </pc:sldMkLst>
        <pc:spChg chg="add del mod">
          <ac:chgData name="RedBlue 赤琦" userId="d4d66a1ba4528113" providerId="LiveId" clId="{F3B1A1B5-F100-4768-8567-5B6795130066}" dt="2020-05-23T18:33:30.724" v="315" actId="478"/>
          <ac:spMkLst>
            <pc:docMk/>
            <pc:sldMk cId="2900349999" sldId="308"/>
            <ac:spMk id="3" creationId="{1757979F-D132-4CBE-8865-EB1411CBCF10}"/>
          </ac:spMkLst>
        </pc:spChg>
        <pc:spChg chg="mod">
          <ac:chgData name="RedBlue 赤琦" userId="d4d66a1ba4528113" providerId="LiveId" clId="{F3B1A1B5-F100-4768-8567-5B6795130066}" dt="2020-05-23T18:36:15.924" v="339" actId="1076"/>
          <ac:spMkLst>
            <pc:docMk/>
            <pc:sldMk cId="2900349999" sldId="308"/>
            <ac:spMk id="9" creationId="{00000000-0000-0000-0000-000000000000}"/>
          </ac:spMkLst>
        </pc:spChg>
        <pc:spChg chg="del">
          <ac:chgData name="RedBlue 赤琦" userId="d4d66a1ba4528113" providerId="LiveId" clId="{F3B1A1B5-F100-4768-8567-5B6795130066}" dt="2020-05-23T18:33:28.970" v="314" actId="478"/>
          <ac:spMkLst>
            <pc:docMk/>
            <pc:sldMk cId="2900349999" sldId="308"/>
            <ac:spMk id="10" creationId="{00000000-0000-0000-0000-000000000000}"/>
          </ac:spMkLst>
        </pc:spChg>
        <pc:picChg chg="add del mod">
          <ac:chgData name="RedBlue 赤琦" userId="d4d66a1ba4528113" providerId="LiveId" clId="{F3B1A1B5-F100-4768-8567-5B6795130066}" dt="2020-05-23T18:37:58.224" v="359" actId="478"/>
          <ac:picMkLst>
            <pc:docMk/>
            <pc:sldMk cId="2900349999" sldId="308"/>
            <ac:picMk id="4" creationId="{E24EB2AB-312E-44A4-8F69-1B84B72DCA7E}"/>
          </ac:picMkLst>
        </pc:picChg>
        <pc:picChg chg="add del mod">
          <ac:chgData name="RedBlue 赤琦" userId="d4d66a1ba4528113" providerId="LiveId" clId="{F3B1A1B5-F100-4768-8567-5B6795130066}" dt="2020-05-23T18:34:27.033" v="335" actId="478"/>
          <ac:picMkLst>
            <pc:docMk/>
            <pc:sldMk cId="2900349999" sldId="308"/>
            <ac:picMk id="7" creationId="{58B3CD71-F769-4FA0-99B5-1D7E41BBD025}"/>
          </ac:picMkLst>
        </pc:picChg>
        <pc:picChg chg="add mod">
          <ac:chgData name="RedBlue 赤琦" userId="d4d66a1ba4528113" providerId="LiveId" clId="{F3B1A1B5-F100-4768-8567-5B6795130066}" dt="2020-05-23T18:34:27.409" v="336"/>
          <ac:picMkLst>
            <pc:docMk/>
            <pc:sldMk cId="2900349999" sldId="308"/>
            <ac:picMk id="8" creationId="{24739762-608B-4E35-A22F-004AB40255F8}"/>
          </ac:picMkLst>
        </pc:picChg>
      </pc:sldChg>
      <pc:sldChg chg="addSp delSp modSp add mod">
        <pc:chgData name="RedBlue 赤琦" userId="d4d66a1ba4528113" providerId="LiveId" clId="{F3B1A1B5-F100-4768-8567-5B6795130066}" dt="2020-05-23T19:33:52.094" v="2168" actId="1076"/>
        <pc:sldMkLst>
          <pc:docMk/>
          <pc:sldMk cId="2214352887" sldId="309"/>
        </pc:sldMkLst>
        <pc:spChg chg="mod">
          <ac:chgData name="RedBlue 赤琦" userId="d4d66a1ba4528113" providerId="LiveId" clId="{F3B1A1B5-F100-4768-8567-5B6795130066}" dt="2020-05-23T19:33:52.094" v="2168" actId="1076"/>
          <ac:spMkLst>
            <pc:docMk/>
            <pc:sldMk cId="2214352887" sldId="309"/>
            <ac:spMk id="2" creationId="{00000000-0000-0000-0000-000000000000}"/>
          </ac:spMkLst>
        </pc:spChg>
        <pc:spChg chg="del">
          <ac:chgData name="RedBlue 赤琦" userId="d4d66a1ba4528113" providerId="LiveId" clId="{F3B1A1B5-F100-4768-8567-5B6795130066}" dt="2020-05-23T19:33:47.158" v="2166" actId="478"/>
          <ac:spMkLst>
            <pc:docMk/>
            <pc:sldMk cId="2214352887" sldId="309"/>
            <ac:spMk id="3" creationId="{00000000-0000-0000-0000-000000000000}"/>
          </ac:spMkLst>
        </pc:spChg>
        <pc:spChg chg="add del mod">
          <ac:chgData name="RedBlue 赤琦" userId="d4d66a1ba4528113" providerId="LiveId" clId="{F3B1A1B5-F100-4768-8567-5B6795130066}" dt="2020-05-23T19:33:48.582" v="2167" actId="478"/>
          <ac:spMkLst>
            <pc:docMk/>
            <pc:sldMk cId="2214352887" sldId="309"/>
            <ac:spMk id="6" creationId="{BC855B7B-8C84-4F35-9983-3F0EBDFC9733}"/>
          </ac:spMkLst>
        </pc:spChg>
      </pc:sldChg>
      <pc:sldChg chg="addSp delSp modSp add mod">
        <pc:chgData name="RedBlue 赤琦" userId="d4d66a1ba4528113" providerId="LiveId" clId="{F3B1A1B5-F100-4768-8567-5B6795130066}" dt="2020-05-23T19:53:19.970" v="2646" actId="20577"/>
        <pc:sldMkLst>
          <pc:docMk/>
          <pc:sldMk cId="3248170826" sldId="310"/>
        </pc:sldMkLst>
        <pc:spChg chg="mod">
          <ac:chgData name="RedBlue 赤琦" userId="d4d66a1ba4528113" providerId="LiveId" clId="{F3B1A1B5-F100-4768-8567-5B6795130066}" dt="2020-05-23T19:53:19.970" v="2646" actId="20577"/>
          <ac:spMkLst>
            <pc:docMk/>
            <pc:sldMk cId="3248170826" sldId="310"/>
            <ac:spMk id="2" creationId="{00000000-0000-0000-0000-000000000000}"/>
          </ac:spMkLst>
        </pc:spChg>
        <pc:spChg chg="del">
          <ac:chgData name="RedBlue 赤琦" userId="d4d66a1ba4528113" providerId="LiveId" clId="{F3B1A1B5-F100-4768-8567-5B6795130066}" dt="2020-05-23T19:43:01.512" v="2501" actId="478"/>
          <ac:spMkLst>
            <pc:docMk/>
            <pc:sldMk cId="3248170826" sldId="310"/>
            <ac:spMk id="3" creationId="{00000000-0000-0000-0000-000000000000}"/>
          </ac:spMkLst>
        </pc:spChg>
        <pc:spChg chg="add del mod">
          <ac:chgData name="RedBlue 赤琦" userId="d4d66a1ba4528113" providerId="LiveId" clId="{F3B1A1B5-F100-4768-8567-5B6795130066}" dt="2020-05-23T19:43:02.768" v="2502" actId="478"/>
          <ac:spMkLst>
            <pc:docMk/>
            <pc:sldMk cId="3248170826" sldId="310"/>
            <ac:spMk id="6" creationId="{F23C476E-6EAE-4B47-8130-D0B9C063BC29}"/>
          </ac:spMkLst>
        </pc:spChg>
      </pc:sldChg>
      <pc:sldChg chg="addSp delSp modSp add mod">
        <pc:chgData name="RedBlue 赤琦" userId="d4d66a1ba4528113" providerId="LiveId" clId="{F3B1A1B5-F100-4768-8567-5B6795130066}" dt="2020-05-23T19:53:27.239" v="2663" actId="20577"/>
        <pc:sldMkLst>
          <pc:docMk/>
          <pc:sldMk cId="3513815925" sldId="316"/>
        </pc:sldMkLst>
        <pc:spChg chg="mod">
          <ac:chgData name="RedBlue 赤琦" userId="d4d66a1ba4528113" providerId="LiveId" clId="{F3B1A1B5-F100-4768-8567-5B6795130066}" dt="2020-05-23T19:53:27.239" v="2663" actId="20577"/>
          <ac:spMkLst>
            <pc:docMk/>
            <pc:sldMk cId="3513815925" sldId="316"/>
            <ac:spMk id="2" creationId="{00000000-0000-0000-0000-000000000000}"/>
          </ac:spMkLst>
        </pc:spChg>
        <pc:spChg chg="del">
          <ac:chgData name="RedBlue 赤琦" userId="d4d66a1ba4528113" providerId="LiveId" clId="{F3B1A1B5-F100-4768-8567-5B6795130066}" dt="2020-05-23T19:46:20.132" v="2557" actId="478"/>
          <ac:spMkLst>
            <pc:docMk/>
            <pc:sldMk cId="3513815925" sldId="316"/>
            <ac:spMk id="3" creationId="{00000000-0000-0000-0000-000000000000}"/>
          </ac:spMkLst>
        </pc:spChg>
        <pc:spChg chg="add del mod">
          <ac:chgData name="RedBlue 赤琦" userId="d4d66a1ba4528113" providerId="LiveId" clId="{F3B1A1B5-F100-4768-8567-5B6795130066}" dt="2020-05-23T19:46:21.351" v="2558" actId="478"/>
          <ac:spMkLst>
            <pc:docMk/>
            <pc:sldMk cId="3513815925" sldId="316"/>
            <ac:spMk id="6" creationId="{30BD002E-0194-41E8-A010-47B58CAC289D}"/>
          </ac:spMkLst>
        </pc:spChg>
      </pc:sldChg>
      <pc:sldChg chg="addSp delSp modSp add del mod">
        <pc:chgData name="RedBlue 赤琦" userId="d4d66a1ba4528113" providerId="LiveId" clId="{F3B1A1B5-F100-4768-8567-5B6795130066}" dt="2020-05-23T19:06:43.072" v="1133" actId="47"/>
        <pc:sldMkLst>
          <pc:docMk/>
          <pc:sldMk cId="3217153391" sldId="319"/>
        </pc:sldMkLst>
        <pc:spChg chg="add mod">
          <ac:chgData name="RedBlue 赤琦" userId="d4d66a1ba4528113" providerId="LiveId" clId="{F3B1A1B5-F100-4768-8567-5B6795130066}" dt="2020-05-23T18:47:41.701" v="562" actId="20577"/>
          <ac:spMkLst>
            <pc:docMk/>
            <pc:sldMk cId="3217153391" sldId="319"/>
            <ac:spMk id="2" creationId="{4CCB63E5-0B51-4408-881F-02CB7F2ECA06}"/>
          </ac:spMkLst>
        </pc:spChg>
        <pc:spChg chg="add del mod">
          <ac:chgData name="RedBlue 赤琦" userId="d4d66a1ba4528113" providerId="LiveId" clId="{F3B1A1B5-F100-4768-8567-5B6795130066}" dt="2020-05-23T18:49:49.838" v="599"/>
          <ac:spMkLst>
            <pc:docMk/>
            <pc:sldMk cId="3217153391" sldId="319"/>
            <ac:spMk id="3" creationId="{D238F880-130D-4D9D-99AD-E76BD0F695A7}"/>
          </ac:spMkLst>
        </pc:spChg>
        <pc:spChg chg="add mod">
          <ac:chgData name="RedBlue 赤琦" userId="d4d66a1ba4528113" providerId="LiveId" clId="{F3B1A1B5-F100-4768-8567-5B6795130066}" dt="2020-05-23T19:00:08.547" v="992" actId="1076"/>
          <ac:spMkLst>
            <pc:docMk/>
            <pc:sldMk cId="3217153391" sldId="319"/>
            <ac:spMk id="4" creationId="{22236937-4F53-4F91-BAF9-5FDDA1044CC5}"/>
          </ac:spMkLst>
        </pc:spChg>
        <pc:spChg chg="mod">
          <ac:chgData name="RedBlue 赤琦" userId="d4d66a1ba4528113" providerId="LiveId" clId="{F3B1A1B5-F100-4768-8567-5B6795130066}" dt="2020-05-23T18:43:23.496" v="496" actId="14100"/>
          <ac:spMkLst>
            <pc:docMk/>
            <pc:sldMk cId="3217153391" sldId="319"/>
            <ac:spMk id="11" creationId="{BF8E816B-1DAE-4AD0-9150-804CBA6541A8}"/>
          </ac:spMkLst>
        </pc:spChg>
        <pc:spChg chg="mod">
          <ac:chgData name="RedBlue 赤琦" userId="d4d66a1ba4528113" providerId="LiveId" clId="{F3B1A1B5-F100-4768-8567-5B6795130066}" dt="2020-05-23T18:43:11.052" v="478" actId="5793"/>
          <ac:spMkLst>
            <pc:docMk/>
            <pc:sldMk cId="3217153391" sldId="319"/>
            <ac:spMk id="13" creationId="{00000000-0000-0000-0000-000000000000}"/>
          </ac:spMkLst>
        </pc:spChg>
        <pc:spChg chg="add mod">
          <ac:chgData name="RedBlue 赤琦" userId="d4d66a1ba4528113" providerId="LiveId" clId="{F3B1A1B5-F100-4768-8567-5B6795130066}" dt="2020-05-23T18:58:13.545" v="930" actId="113"/>
          <ac:spMkLst>
            <pc:docMk/>
            <pc:sldMk cId="3217153391" sldId="319"/>
            <ac:spMk id="14" creationId="{E781B8AC-3D24-4FD7-A62A-4A7D727C6C65}"/>
          </ac:spMkLst>
        </pc:spChg>
        <pc:spChg chg="add mod">
          <ac:chgData name="RedBlue 赤琦" userId="d4d66a1ba4528113" providerId="LiveId" clId="{F3B1A1B5-F100-4768-8567-5B6795130066}" dt="2020-05-23T19:00:06.482" v="991" actId="1076"/>
          <ac:spMkLst>
            <pc:docMk/>
            <pc:sldMk cId="3217153391" sldId="319"/>
            <ac:spMk id="15" creationId="{C7E821D0-B4B2-42D1-BF05-D97D05B0CB48}"/>
          </ac:spMkLst>
        </pc:spChg>
        <pc:spChg chg="add del mod">
          <ac:chgData name="RedBlue 赤琦" userId="d4d66a1ba4528113" providerId="LiveId" clId="{F3B1A1B5-F100-4768-8567-5B6795130066}" dt="2020-05-23T18:59:24.416" v="975"/>
          <ac:spMkLst>
            <pc:docMk/>
            <pc:sldMk cId="3217153391" sldId="319"/>
            <ac:spMk id="16" creationId="{A97AC867-56FD-4825-BC97-0A2691BE4615}"/>
          </ac:spMkLst>
        </pc:spChg>
        <pc:spChg chg="add del mod">
          <ac:chgData name="RedBlue 赤琦" userId="d4d66a1ba4528113" providerId="LiveId" clId="{F3B1A1B5-F100-4768-8567-5B6795130066}" dt="2020-05-23T19:00:00.008" v="990"/>
          <ac:spMkLst>
            <pc:docMk/>
            <pc:sldMk cId="3217153391" sldId="319"/>
            <ac:spMk id="20" creationId="{01CBC895-82EE-4D39-B894-3E51C882AEED}"/>
          </ac:spMkLst>
        </pc:spChg>
        <pc:spChg chg="add mod">
          <ac:chgData name="RedBlue 赤琦" userId="d4d66a1ba4528113" providerId="LiveId" clId="{F3B1A1B5-F100-4768-8567-5B6795130066}" dt="2020-05-23T18:59:23.365" v="973" actId="20577"/>
          <ac:spMkLst>
            <pc:docMk/>
            <pc:sldMk cId="3217153391" sldId="319"/>
            <ac:spMk id="42" creationId="{DAD7B60D-847F-422B-8228-8B02BF73D1CD}"/>
          </ac:spMkLst>
        </pc:spChg>
        <pc:grpChg chg="del">
          <ac:chgData name="RedBlue 赤琦" userId="d4d66a1ba4528113" providerId="LiveId" clId="{F3B1A1B5-F100-4768-8567-5B6795130066}" dt="2020-05-23T18:32:39.798" v="299" actId="478"/>
          <ac:grpSpMkLst>
            <pc:docMk/>
            <pc:sldMk cId="3217153391" sldId="319"/>
            <ac:grpSpMk id="7" creationId="{00000000-0000-0000-0000-000000000000}"/>
          </ac:grpSpMkLst>
        </pc:grpChg>
        <pc:grpChg chg="del">
          <ac:chgData name="RedBlue 赤琦" userId="d4d66a1ba4528113" providerId="LiveId" clId="{F3B1A1B5-F100-4768-8567-5B6795130066}" dt="2020-05-23T18:43:33.130" v="497" actId="478"/>
          <ac:grpSpMkLst>
            <pc:docMk/>
            <pc:sldMk cId="3217153391" sldId="319"/>
            <ac:grpSpMk id="30" creationId="{00000000-0000-0000-0000-000000000000}"/>
          </ac:grpSpMkLst>
        </pc:grpChg>
        <pc:grpChg chg="del">
          <ac:chgData name="RedBlue 赤琦" userId="d4d66a1ba4528113" providerId="LiveId" clId="{F3B1A1B5-F100-4768-8567-5B6795130066}" dt="2020-05-23T18:43:33.130" v="497" actId="478"/>
          <ac:grpSpMkLst>
            <pc:docMk/>
            <pc:sldMk cId="3217153391" sldId="319"/>
            <ac:grpSpMk id="39" creationId="{00000000-0000-0000-0000-000000000000}"/>
          </ac:grpSpMkLst>
        </pc:grpChg>
        <pc:grpChg chg="del">
          <ac:chgData name="RedBlue 赤琦" userId="d4d66a1ba4528113" providerId="LiveId" clId="{F3B1A1B5-F100-4768-8567-5B6795130066}" dt="2020-05-23T18:43:33.130" v="497" actId="478"/>
          <ac:grpSpMkLst>
            <pc:docMk/>
            <pc:sldMk cId="3217153391" sldId="319"/>
            <ac:grpSpMk id="40" creationId="{00000000-0000-0000-0000-000000000000}"/>
          </ac:grpSpMkLst>
        </pc:grpChg>
        <pc:picChg chg="add del mod">
          <ac:chgData name="RedBlue 赤琦" userId="d4d66a1ba4528113" providerId="LiveId" clId="{F3B1A1B5-F100-4768-8567-5B6795130066}" dt="2020-05-23T18:34:24.790" v="334" actId="478"/>
          <ac:picMkLst>
            <pc:docMk/>
            <pc:sldMk cId="3217153391" sldId="319"/>
            <ac:picMk id="41" creationId="{33E16A50-5520-42B8-8E28-A3532F66F65F}"/>
          </ac:picMkLst>
        </pc:picChg>
      </pc:sldChg>
      <pc:sldChg chg="addSp delSp modSp add del mod">
        <pc:chgData name="RedBlue 赤琦" userId="d4d66a1ba4528113" providerId="LiveId" clId="{F3B1A1B5-F100-4768-8567-5B6795130066}" dt="2020-05-23T19:10:03.211" v="1275" actId="47"/>
        <pc:sldMkLst>
          <pc:docMk/>
          <pc:sldMk cId="3682869452" sldId="320"/>
        </pc:sldMkLst>
        <pc:spChg chg="mod">
          <ac:chgData name="RedBlue 赤琦" userId="d4d66a1ba4528113" providerId="LiveId" clId="{F3B1A1B5-F100-4768-8567-5B6795130066}" dt="2020-05-23T19:08:50.072" v="1223" actId="20577"/>
          <ac:spMkLst>
            <pc:docMk/>
            <pc:sldMk cId="3682869452" sldId="320"/>
            <ac:spMk id="2" creationId="{4CCB63E5-0B51-4408-881F-02CB7F2ECA06}"/>
          </ac:spMkLst>
        </pc:spChg>
        <pc:spChg chg="add del mod">
          <ac:chgData name="RedBlue 赤琦" userId="d4d66a1ba4528113" providerId="LiveId" clId="{F3B1A1B5-F100-4768-8567-5B6795130066}" dt="2020-05-23T19:08:56.851" v="1224" actId="478"/>
          <ac:spMkLst>
            <pc:docMk/>
            <pc:sldMk cId="3682869452" sldId="320"/>
            <ac:spMk id="3" creationId="{491FD3F2-6BE8-4477-9A26-CFBFD9A0657F}"/>
          </ac:spMkLst>
        </pc:spChg>
        <pc:spChg chg="add mod">
          <ac:chgData name="RedBlue 赤琦" userId="d4d66a1ba4528113" providerId="LiveId" clId="{F3B1A1B5-F100-4768-8567-5B6795130066}" dt="2020-05-23T19:09:44.927" v="1271" actId="113"/>
          <ac:spMkLst>
            <pc:docMk/>
            <pc:sldMk cId="3682869452" sldId="320"/>
            <ac:spMk id="4" creationId="{B26D69E9-F36C-4E61-A4B2-ABB882A12EE4}"/>
          </ac:spMkLst>
        </pc:spChg>
      </pc:sldChg>
      <pc:sldChg chg="add del">
        <pc:chgData name="RedBlue 赤琦" userId="d4d66a1ba4528113" providerId="LiveId" clId="{F3B1A1B5-F100-4768-8567-5B6795130066}" dt="2020-05-23T19:02:52.094" v="1032" actId="47"/>
        <pc:sldMkLst>
          <pc:docMk/>
          <pc:sldMk cId="3015006932" sldId="321"/>
        </pc:sldMkLst>
      </pc:sldChg>
      <pc:sldChg chg="addSp modSp add mod">
        <pc:chgData name="RedBlue 赤琦" userId="d4d66a1ba4528113" providerId="LiveId" clId="{F3B1A1B5-F100-4768-8567-5B6795130066}" dt="2020-05-23T19:02:16.177" v="1030" actId="20577"/>
        <pc:sldMkLst>
          <pc:docMk/>
          <pc:sldMk cId="846158459" sldId="322"/>
        </pc:sldMkLst>
        <pc:spChg chg="add mod">
          <ac:chgData name="RedBlue 赤琦" userId="d4d66a1ba4528113" providerId="LiveId" clId="{F3B1A1B5-F100-4768-8567-5B6795130066}" dt="2020-05-23T19:02:16.177" v="1030" actId="20577"/>
          <ac:spMkLst>
            <pc:docMk/>
            <pc:sldMk cId="846158459" sldId="322"/>
            <ac:spMk id="3" creationId="{9D931CD8-09F6-4272-98AF-DED74F196567}"/>
          </ac:spMkLst>
        </pc:spChg>
      </pc:sldChg>
      <pc:sldChg chg="addSp modSp add mod">
        <pc:chgData name="RedBlue 赤琦" userId="d4d66a1ba4528113" providerId="LiveId" clId="{F3B1A1B5-F100-4768-8567-5B6795130066}" dt="2020-05-23T19:04:28.114" v="1132" actId="20577"/>
        <pc:sldMkLst>
          <pc:docMk/>
          <pc:sldMk cId="2009572090" sldId="323"/>
        </pc:sldMkLst>
        <pc:spChg chg="mod">
          <ac:chgData name="RedBlue 赤琦" userId="d4d66a1ba4528113" providerId="LiveId" clId="{F3B1A1B5-F100-4768-8567-5B6795130066}" dt="2020-05-23T19:03:50.956" v="1093" actId="20577"/>
          <ac:spMkLst>
            <pc:docMk/>
            <pc:sldMk cId="2009572090" sldId="323"/>
            <ac:spMk id="2" creationId="{4CCB63E5-0B51-4408-881F-02CB7F2ECA06}"/>
          </ac:spMkLst>
        </pc:spChg>
        <pc:spChg chg="mod">
          <ac:chgData name="RedBlue 赤琦" userId="d4d66a1ba4528113" providerId="LiveId" clId="{F3B1A1B5-F100-4768-8567-5B6795130066}" dt="2020-05-23T19:04:19.523" v="1123" actId="1076"/>
          <ac:spMkLst>
            <pc:docMk/>
            <pc:sldMk cId="2009572090" sldId="323"/>
            <ac:spMk id="3" creationId="{491FD3F2-6BE8-4477-9A26-CFBFD9A0657F}"/>
          </ac:spMkLst>
        </pc:spChg>
        <pc:spChg chg="add mod">
          <ac:chgData name="RedBlue 赤琦" userId="d4d66a1ba4528113" providerId="LiveId" clId="{F3B1A1B5-F100-4768-8567-5B6795130066}" dt="2020-05-23T19:04:28.114" v="1132" actId="20577"/>
          <ac:spMkLst>
            <pc:docMk/>
            <pc:sldMk cId="2009572090" sldId="323"/>
            <ac:spMk id="4" creationId="{6EC15C26-A0FB-4F4B-BE0C-1DB6751C00E2}"/>
          </ac:spMkLst>
        </pc:spChg>
        <pc:spChg chg="add mod">
          <ac:chgData name="RedBlue 赤琦" userId="d4d66a1ba4528113" providerId="LiveId" clId="{F3B1A1B5-F100-4768-8567-5B6795130066}" dt="2020-05-23T19:04:22.166" v="1125"/>
          <ac:spMkLst>
            <pc:docMk/>
            <pc:sldMk cId="2009572090" sldId="323"/>
            <ac:spMk id="5" creationId="{CF879791-23D1-4928-A035-0BDCD98ED785}"/>
          </ac:spMkLst>
        </pc:spChg>
      </pc:sldChg>
      <pc:sldChg chg="addSp modSp add mod">
        <pc:chgData name="RedBlue 赤琦" userId="d4d66a1ba4528113" providerId="LiveId" clId="{F3B1A1B5-F100-4768-8567-5B6795130066}" dt="2020-05-23T19:29:12.235" v="2041" actId="1076"/>
        <pc:sldMkLst>
          <pc:docMk/>
          <pc:sldMk cId="3842700305" sldId="324"/>
        </pc:sldMkLst>
        <pc:spChg chg="mod">
          <ac:chgData name="RedBlue 赤琦" userId="d4d66a1ba4528113" providerId="LiveId" clId="{F3B1A1B5-F100-4768-8567-5B6795130066}" dt="2020-05-23T19:03:47.005" v="1092" actId="20577"/>
          <ac:spMkLst>
            <pc:docMk/>
            <pc:sldMk cId="3842700305" sldId="324"/>
            <ac:spMk id="2" creationId="{4CCB63E5-0B51-4408-881F-02CB7F2ECA06}"/>
          </ac:spMkLst>
        </pc:spChg>
        <pc:spChg chg="mod">
          <ac:chgData name="RedBlue 赤琦" userId="d4d66a1ba4528113" providerId="LiveId" clId="{F3B1A1B5-F100-4768-8567-5B6795130066}" dt="2020-05-23T19:29:12.235" v="2041" actId="1076"/>
          <ac:spMkLst>
            <pc:docMk/>
            <pc:sldMk cId="3842700305" sldId="324"/>
            <ac:spMk id="3" creationId="{491FD3F2-6BE8-4477-9A26-CFBFD9A0657F}"/>
          </ac:spMkLst>
        </pc:spChg>
        <pc:spChg chg="add mod">
          <ac:chgData name="RedBlue 赤琦" userId="d4d66a1ba4528113" providerId="LiveId" clId="{F3B1A1B5-F100-4768-8567-5B6795130066}" dt="2020-05-23T19:26:45.218" v="1956" actId="1076"/>
          <ac:spMkLst>
            <pc:docMk/>
            <pc:sldMk cId="3842700305" sldId="324"/>
            <ac:spMk id="4" creationId="{0969BC4C-1303-424F-8AEB-341F38F39166}"/>
          </ac:spMkLst>
        </pc:spChg>
        <pc:spChg chg="add mod">
          <ac:chgData name="RedBlue 赤琦" userId="d4d66a1ba4528113" providerId="LiveId" clId="{F3B1A1B5-F100-4768-8567-5B6795130066}" dt="2020-05-23T19:26:40.777" v="1955" actId="20577"/>
          <ac:spMkLst>
            <pc:docMk/>
            <pc:sldMk cId="3842700305" sldId="324"/>
            <ac:spMk id="5" creationId="{2CE83F36-574C-475F-8FC2-158362EB5DC0}"/>
          </ac:spMkLst>
        </pc:spChg>
        <pc:spChg chg="add mod">
          <ac:chgData name="RedBlue 赤琦" userId="d4d66a1ba4528113" providerId="LiveId" clId="{F3B1A1B5-F100-4768-8567-5B6795130066}" dt="2020-05-23T19:29:04.821" v="2040" actId="1076"/>
          <ac:spMkLst>
            <pc:docMk/>
            <pc:sldMk cId="3842700305" sldId="324"/>
            <ac:spMk id="6" creationId="{113B4AF5-01D7-4784-B5E8-9DEAAC5141B3}"/>
          </ac:spMkLst>
        </pc:spChg>
      </pc:sldChg>
      <pc:sldChg chg="addSp delSp modSp add mod">
        <pc:chgData name="RedBlue 赤琦" userId="d4d66a1ba4528113" providerId="LiveId" clId="{F3B1A1B5-F100-4768-8567-5B6795130066}" dt="2020-05-23T19:31:00.913" v="2150" actId="1076"/>
        <pc:sldMkLst>
          <pc:docMk/>
          <pc:sldMk cId="971106316" sldId="325"/>
        </pc:sldMkLst>
        <pc:spChg chg="mod">
          <ac:chgData name="RedBlue 赤琦" userId="d4d66a1ba4528113" providerId="LiveId" clId="{F3B1A1B5-F100-4768-8567-5B6795130066}" dt="2020-05-23T19:21:20.350" v="1707" actId="1076"/>
          <ac:spMkLst>
            <pc:docMk/>
            <pc:sldMk cId="971106316" sldId="325"/>
            <ac:spMk id="3" creationId="{491FD3F2-6BE8-4477-9A26-CFBFD9A0657F}"/>
          </ac:spMkLst>
        </pc:spChg>
        <pc:spChg chg="add mod">
          <ac:chgData name="RedBlue 赤琦" userId="d4d66a1ba4528113" providerId="LiveId" clId="{F3B1A1B5-F100-4768-8567-5B6795130066}" dt="2020-05-23T19:17:33.425" v="1576" actId="1076"/>
          <ac:spMkLst>
            <pc:docMk/>
            <pc:sldMk cId="971106316" sldId="325"/>
            <ac:spMk id="4" creationId="{F269B7AF-9C69-4E65-9CCC-D5688BB4884E}"/>
          </ac:spMkLst>
        </pc:spChg>
        <pc:spChg chg="add mod">
          <ac:chgData name="RedBlue 赤琦" userId="d4d66a1ba4528113" providerId="LiveId" clId="{F3B1A1B5-F100-4768-8567-5B6795130066}" dt="2020-05-23T19:18:10.035" v="1606" actId="1076"/>
          <ac:spMkLst>
            <pc:docMk/>
            <pc:sldMk cId="971106316" sldId="325"/>
            <ac:spMk id="5" creationId="{64B55250-71A6-4A8F-B372-DF57AD132067}"/>
          </ac:spMkLst>
        </pc:spChg>
        <pc:spChg chg="add mod">
          <ac:chgData name="RedBlue 赤琦" userId="d4d66a1ba4528113" providerId="LiveId" clId="{F3B1A1B5-F100-4768-8567-5B6795130066}" dt="2020-05-23T19:31:00.913" v="2150" actId="1076"/>
          <ac:spMkLst>
            <pc:docMk/>
            <pc:sldMk cId="971106316" sldId="325"/>
            <ac:spMk id="6" creationId="{086ED65E-CF86-485C-8604-E1C2C7CE83D2}"/>
          </ac:spMkLst>
        </pc:spChg>
        <pc:spChg chg="add del mod">
          <ac:chgData name="RedBlue 赤琦" userId="d4d66a1ba4528113" providerId="LiveId" clId="{F3B1A1B5-F100-4768-8567-5B6795130066}" dt="2020-05-23T19:30:09.583" v="2099" actId="478"/>
          <ac:spMkLst>
            <pc:docMk/>
            <pc:sldMk cId="971106316" sldId="325"/>
            <ac:spMk id="7" creationId="{403FBE0D-8673-4691-9852-3A79AD0A4C24}"/>
          </ac:spMkLst>
        </pc:spChg>
        <pc:spChg chg="add mod">
          <ac:chgData name="RedBlue 赤琦" userId="d4d66a1ba4528113" providerId="LiveId" clId="{F3B1A1B5-F100-4768-8567-5B6795130066}" dt="2020-05-23T19:30:53.125" v="2149" actId="1076"/>
          <ac:spMkLst>
            <pc:docMk/>
            <pc:sldMk cId="971106316" sldId="325"/>
            <ac:spMk id="8" creationId="{AF816F94-8EBD-4733-A57E-ADB8F09DA5AE}"/>
          </ac:spMkLst>
        </pc:spChg>
      </pc:sldChg>
      <pc:sldChg chg="add del">
        <pc:chgData name="RedBlue 赤琦" userId="d4d66a1ba4528113" providerId="LiveId" clId="{F3B1A1B5-F100-4768-8567-5B6795130066}" dt="2020-05-23T19:15:34.236" v="1483" actId="47"/>
        <pc:sldMkLst>
          <pc:docMk/>
          <pc:sldMk cId="3709224127" sldId="326"/>
        </pc:sldMkLst>
      </pc:sldChg>
      <pc:sldChg chg="addSp delSp modSp add mod">
        <pc:chgData name="RedBlue 赤琦" userId="d4d66a1ba4528113" providerId="LiveId" clId="{F3B1A1B5-F100-4768-8567-5B6795130066}" dt="2020-05-23T19:14:46.139" v="1482" actId="1076"/>
        <pc:sldMkLst>
          <pc:docMk/>
          <pc:sldMk cId="1399932831" sldId="327"/>
        </pc:sldMkLst>
        <pc:spChg chg="mod">
          <ac:chgData name="RedBlue 赤琦" userId="d4d66a1ba4528113" providerId="LiveId" clId="{F3B1A1B5-F100-4768-8567-5B6795130066}" dt="2020-05-23T19:10:31.942" v="1314" actId="20577"/>
          <ac:spMkLst>
            <pc:docMk/>
            <pc:sldMk cId="1399932831" sldId="327"/>
            <ac:spMk id="2" creationId="{4CCB63E5-0B51-4408-881F-02CB7F2ECA06}"/>
          </ac:spMkLst>
        </pc:spChg>
        <pc:spChg chg="del">
          <ac:chgData name="RedBlue 赤琦" userId="d4d66a1ba4528113" providerId="LiveId" clId="{F3B1A1B5-F100-4768-8567-5B6795130066}" dt="2020-05-23T19:10:40.324" v="1318" actId="478"/>
          <ac:spMkLst>
            <pc:docMk/>
            <pc:sldMk cId="1399932831" sldId="327"/>
            <ac:spMk id="3" creationId="{9D931CD8-09F6-4272-98AF-DED74F196567}"/>
          </ac:spMkLst>
        </pc:spChg>
        <pc:spChg chg="del mod">
          <ac:chgData name="RedBlue 赤琦" userId="d4d66a1ba4528113" providerId="LiveId" clId="{F3B1A1B5-F100-4768-8567-5B6795130066}" dt="2020-05-23T19:10:39.323" v="1317" actId="478"/>
          <ac:spMkLst>
            <pc:docMk/>
            <pc:sldMk cId="1399932831" sldId="327"/>
            <ac:spMk id="4" creationId="{22236937-4F53-4F91-BAF9-5FDDA1044CC5}"/>
          </ac:spMkLst>
        </pc:spChg>
        <pc:spChg chg="add mod">
          <ac:chgData name="RedBlue 赤琦" userId="d4d66a1ba4528113" providerId="LiveId" clId="{F3B1A1B5-F100-4768-8567-5B6795130066}" dt="2020-05-23T19:14:46.139" v="1482" actId="1076"/>
          <ac:spMkLst>
            <pc:docMk/>
            <pc:sldMk cId="1399932831" sldId="327"/>
            <ac:spMk id="5" creationId="{19528337-FB72-48AF-A9C0-C103C96D27D7}"/>
          </ac:spMkLst>
        </pc:spChg>
        <pc:spChg chg="add mod">
          <ac:chgData name="RedBlue 赤琦" userId="d4d66a1ba4528113" providerId="LiveId" clId="{F3B1A1B5-F100-4768-8567-5B6795130066}" dt="2020-05-23T19:14:42.993" v="1481" actId="1076"/>
          <ac:spMkLst>
            <pc:docMk/>
            <pc:sldMk cId="1399932831" sldId="327"/>
            <ac:spMk id="6" creationId="{08C9E3BE-987B-4DD7-9681-527D58158A38}"/>
          </ac:spMkLst>
        </pc:spChg>
        <pc:spChg chg="mod">
          <ac:chgData name="RedBlue 赤琦" userId="d4d66a1ba4528113" providerId="LiveId" clId="{F3B1A1B5-F100-4768-8567-5B6795130066}" dt="2020-05-23T19:10:19.851" v="1282" actId="122"/>
          <ac:spMkLst>
            <pc:docMk/>
            <pc:sldMk cId="1399932831" sldId="327"/>
            <ac:spMk id="14" creationId="{E781B8AC-3D24-4FD7-A62A-4A7D727C6C65}"/>
          </ac:spMkLst>
        </pc:spChg>
        <pc:spChg chg="del">
          <ac:chgData name="RedBlue 赤琦" userId="d4d66a1ba4528113" providerId="LiveId" clId="{F3B1A1B5-F100-4768-8567-5B6795130066}" dt="2020-05-23T19:10:43.351" v="1320" actId="478"/>
          <ac:spMkLst>
            <pc:docMk/>
            <pc:sldMk cId="1399932831" sldId="327"/>
            <ac:spMk id="15" creationId="{C7E821D0-B4B2-42D1-BF05-D97D05B0CB48}"/>
          </ac:spMkLst>
        </pc:spChg>
        <pc:spChg chg="del">
          <ac:chgData name="RedBlue 赤琦" userId="d4d66a1ba4528113" providerId="LiveId" clId="{F3B1A1B5-F100-4768-8567-5B6795130066}" dt="2020-05-23T19:10:41.647" v="1319" actId="478"/>
          <ac:spMkLst>
            <pc:docMk/>
            <pc:sldMk cId="1399932831" sldId="327"/>
            <ac:spMk id="42" creationId="{DAD7B60D-847F-422B-8228-8B02BF73D1CD}"/>
          </ac:spMkLst>
        </pc:spChg>
      </pc:sldChg>
      <pc:sldChg chg="add del">
        <pc:chgData name="RedBlue 赤琦" userId="d4d66a1ba4528113" providerId="LiveId" clId="{F3B1A1B5-F100-4768-8567-5B6795130066}" dt="2020-05-23T19:33:07.882" v="2151" actId="47"/>
        <pc:sldMkLst>
          <pc:docMk/>
          <pc:sldMk cId="4245307397" sldId="328"/>
        </pc:sldMkLst>
      </pc:sldChg>
      <pc:sldChg chg="delSp modSp add mod">
        <pc:chgData name="RedBlue 赤琦" userId="d4d66a1ba4528113" providerId="LiveId" clId="{F3B1A1B5-F100-4768-8567-5B6795130066}" dt="2020-05-23T19:13:48.677" v="1377" actId="478"/>
        <pc:sldMkLst>
          <pc:docMk/>
          <pc:sldMk cId="1431964850" sldId="329"/>
        </pc:sldMkLst>
        <pc:spChg chg="mod">
          <ac:chgData name="RedBlue 赤琦" userId="d4d66a1ba4528113" providerId="LiveId" clId="{F3B1A1B5-F100-4768-8567-5B6795130066}" dt="2020-05-23T19:12:07.272" v="1360" actId="20577"/>
          <ac:spMkLst>
            <pc:docMk/>
            <pc:sldMk cId="1431964850" sldId="329"/>
            <ac:spMk id="2" creationId="{4CCB63E5-0B51-4408-881F-02CB7F2ECA06}"/>
          </ac:spMkLst>
        </pc:spChg>
        <pc:spChg chg="del">
          <ac:chgData name="RedBlue 赤琦" userId="d4d66a1ba4528113" providerId="LiveId" clId="{F3B1A1B5-F100-4768-8567-5B6795130066}" dt="2020-05-23T19:13:42.793" v="1373" actId="478"/>
          <ac:spMkLst>
            <pc:docMk/>
            <pc:sldMk cId="1431964850" sldId="329"/>
            <ac:spMk id="3" creationId="{9D931CD8-09F6-4272-98AF-DED74F196567}"/>
          </ac:spMkLst>
        </pc:spChg>
        <pc:spChg chg="del">
          <ac:chgData name="RedBlue 赤琦" userId="d4d66a1ba4528113" providerId="LiveId" clId="{F3B1A1B5-F100-4768-8567-5B6795130066}" dt="2020-05-23T19:13:48.677" v="1377" actId="478"/>
          <ac:spMkLst>
            <pc:docMk/>
            <pc:sldMk cId="1431964850" sldId="329"/>
            <ac:spMk id="4" creationId="{22236937-4F53-4F91-BAF9-5FDDA1044CC5}"/>
          </ac:spMkLst>
        </pc:spChg>
        <pc:spChg chg="mod">
          <ac:chgData name="RedBlue 赤琦" userId="d4d66a1ba4528113" providerId="LiveId" clId="{F3B1A1B5-F100-4768-8567-5B6795130066}" dt="2020-05-23T19:12:41.784" v="1372" actId="122"/>
          <ac:spMkLst>
            <pc:docMk/>
            <pc:sldMk cId="1431964850" sldId="329"/>
            <ac:spMk id="14" creationId="{E781B8AC-3D24-4FD7-A62A-4A7D727C6C65}"/>
          </ac:spMkLst>
        </pc:spChg>
        <pc:spChg chg="del mod">
          <ac:chgData name="RedBlue 赤琦" userId="d4d66a1ba4528113" providerId="LiveId" clId="{F3B1A1B5-F100-4768-8567-5B6795130066}" dt="2020-05-23T19:13:47.142" v="1376" actId="478"/>
          <ac:spMkLst>
            <pc:docMk/>
            <pc:sldMk cId="1431964850" sldId="329"/>
            <ac:spMk id="15" creationId="{C7E821D0-B4B2-42D1-BF05-D97D05B0CB48}"/>
          </ac:spMkLst>
        </pc:spChg>
        <pc:spChg chg="del">
          <ac:chgData name="RedBlue 赤琦" userId="d4d66a1ba4528113" providerId="LiveId" clId="{F3B1A1B5-F100-4768-8567-5B6795130066}" dt="2020-05-23T19:13:44.553" v="1374" actId="478"/>
          <ac:spMkLst>
            <pc:docMk/>
            <pc:sldMk cId="1431964850" sldId="329"/>
            <ac:spMk id="42" creationId="{DAD7B60D-847F-422B-8228-8B02BF73D1CD}"/>
          </ac:spMkLst>
        </pc:spChg>
      </pc:sldChg>
      <pc:sldChg chg="addSp delSp modSp add mod">
        <pc:chgData name="RedBlue 赤琦" userId="d4d66a1ba4528113" providerId="LiveId" clId="{F3B1A1B5-F100-4768-8567-5B6795130066}" dt="2020-05-24T01:39:20.735" v="2694" actId="1076"/>
        <pc:sldMkLst>
          <pc:docMk/>
          <pc:sldMk cId="764077543" sldId="330"/>
        </pc:sldMkLst>
        <pc:spChg chg="mod">
          <ac:chgData name="RedBlue 赤琦" userId="d4d66a1ba4528113" providerId="LiveId" clId="{F3B1A1B5-F100-4768-8567-5B6795130066}" dt="2020-05-23T19:22:35.186" v="1756" actId="20577"/>
          <ac:spMkLst>
            <pc:docMk/>
            <pc:sldMk cId="764077543" sldId="330"/>
            <ac:spMk id="2" creationId="{4CCB63E5-0B51-4408-881F-02CB7F2ECA06}"/>
          </ac:spMkLst>
        </pc:spChg>
        <pc:spChg chg="add mod">
          <ac:chgData name="RedBlue 赤琦" userId="d4d66a1ba4528113" providerId="LiveId" clId="{F3B1A1B5-F100-4768-8567-5B6795130066}" dt="2020-05-23T19:27:35.887" v="1995" actId="1076"/>
          <ac:spMkLst>
            <pc:docMk/>
            <pc:sldMk cId="764077543" sldId="330"/>
            <ac:spMk id="3" creationId="{27F004CE-CE5E-4AB2-9A82-C4ADCF0AA8B1}"/>
          </ac:spMkLst>
        </pc:spChg>
        <pc:spChg chg="add mod">
          <ac:chgData name="RedBlue 赤琦" userId="d4d66a1ba4528113" providerId="LiveId" clId="{F3B1A1B5-F100-4768-8567-5B6795130066}" dt="2020-05-24T01:39:20.735" v="2694" actId="1076"/>
          <ac:spMkLst>
            <pc:docMk/>
            <pc:sldMk cId="764077543" sldId="330"/>
            <ac:spMk id="4" creationId="{246569D4-E6F5-4420-94D8-F08262D4E4EF}"/>
          </ac:spMkLst>
        </pc:spChg>
        <pc:spChg chg="add mod">
          <ac:chgData name="RedBlue 赤琦" userId="d4d66a1ba4528113" providerId="LiveId" clId="{F3B1A1B5-F100-4768-8567-5B6795130066}" dt="2020-05-23T19:24:17.671" v="1850" actId="1076"/>
          <ac:spMkLst>
            <pc:docMk/>
            <pc:sldMk cId="764077543" sldId="330"/>
            <ac:spMk id="5" creationId="{E2501520-DA5B-4088-AAE4-CFB91713B78A}"/>
          </ac:spMkLst>
        </pc:spChg>
        <pc:spChg chg="add mod">
          <ac:chgData name="RedBlue 赤琦" userId="d4d66a1ba4528113" providerId="LiveId" clId="{F3B1A1B5-F100-4768-8567-5B6795130066}" dt="2020-05-23T19:24:20.130" v="1851" actId="1076"/>
          <ac:spMkLst>
            <pc:docMk/>
            <pc:sldMk cId="764077543" sldId="330"/>
            <ac:spMk id="6" creationId="{C93C4311-CB4D-4F2A-B2A1-70ED90710383}"/>
          </ac:spMkLst>
        </pc:spChg>
        <pc:spChg chg="add del mod">
          <ac:chgData name="RedBlue 赤琦" userId="d4d66a1ba4528113" providerId="LiveId" clId="{F3B1A1B5-F100-4768-8567-5B6795130066}" dt="2020-05-24T01:39:18.419" v="2693" actId="478"/>
          <ac:spMkLst>
            <pc:docMk/>
            <pc:sldMk cId="764077543" sldId="330"/>
            <ac:spMk id="7" creationId="{CF4D813C-3872-4730-B39C-27D91C163825}"/>
          </ac:spMkLst>
        </pc:spChg>
        <pc:spChg chg="mod">
          <ac:chgData name="RedBlue 赤琦" userId="d4d66a1ba4528113" providerId="LiveId" clId="{F3B1A1B5-F100-4768-8567-5B6795130066}" dt="2020-05-23T19:22:48.302" v="1781" actId="20577"/>
          <ac:spMkLst>
            <pc:docMk/>
            <pc:sldMk cId="764077543" sldId="330"/>
            <ac:spMk id="14" creationId="{E781B8AC-3D24-4FD7-A62A-4A7D727C6C65}"/>
          </ac:spMkLst>
        </pc:spChg>
      </pc:sldChg>
      <pc:sldChg chg="addSp delSp modSp add mod">
        <pc:chgData name="RedBlue 赤琦" userId="d4d66a1ba4528113" providerId="LiveId" clId="{F3B1A1B5-F100-4768-8567-5B6795130066}" dt="2020-05-23T19:37:31.968" v="2419" actId="1076"/>
        <pc:sldMkLst>
          <pc:docMk/>
          <pc:sldMk cId="1737675254" sldId="331"/>
        </pc:sldMkLst>
        <pc:spChg chg="mod">
          <ac:chgData name="RedBlue 赤琦" userId="d4d66a1ba4528113" providerId="LiveId" clId="{F3B1A1B5-F100-4768-8567-5B6795130066}" dt="2020-05-23T19:34:04.684" v="2183" actId="20577"/>
          <ac:spMkLst>
            <pc:docMk/>
            <pc:sldMk cId="1737675254" sldId="331"/>
            <ac:spMk id="2" creationId="{4CCB63E5-0B51-4408-881F-02CB7F2ECA06}"/>
          </ac:spMkLst>
        </pc:spChg>
        <pc:spChg chg="mod">
          <ac:chgData name="RedBlue 赤琦" userId="d4d66a1ba4528113" providerId="LiveId" clId="{F3B1A1B5-F100-4768-8567-5B6795130066}" dt="2020-05-23T19:36:15.389" v="2361" actId="1076"/>
          <ac:spMkLst>
            <pc:docMk/>
            <pc:sldMk cId="1737675254" sldId="331"/>
            <ac:spMk id="3" creationId="{27F004CE-CE5E-4AB2-9A82-C4ADCF0AA8B1}"/>
          </ac:spMkLst>
        </pc:spChg>
        <pc:spChg chg="del">
          <ac:chgData name="RedBlue 赤琦" userId="d4d66a1ba4528113" providerId="LiveId" clId="{F3B1A1B5-F100-4768-8567-5B6795130066}" dt="2020-05-23T19:36:12.535" v="2360" actId="478"/>
          <ac:spMkLst>
            <pc:docMk/>
            <pc:sldMk cId="1737675254" sldId="331"/>
            <ac:spMk id="4" creationId="{246569D4-E6F5-4420-94D8-F08262D4E4EF}"/>
          </ac:spMkLst>
        </pc:spChg>
        <pc:spChg chg="del mod">
          <ac:chgData name="RedBlue 赤琦" userId="d4d66a1ba4528113" providerId="LiveId" clId="{F3B1A1B5-F100-4768-8567-5B6795130066}" dt="2020-05-23T19:35:13.521" v="2283" actId="478"/>
          <ac:spMkLst>
            <pc:docMk/>
            <pc:sldMk cId="1737675254" sldId="331"/>
            <ac:spMk id="5" creationId="{E2501520-DA5B-4088-AAE4-CFB91713B78A}"/>
          </ac:spMkLst>
        </pc:spChg>
        <pc:spChg chg="mod">
          <ac:chgData name="RedBlue 赤琦" userId="d4d66a1ba4528113" providerId="LiveId" clId="{F3B1A1B5-F100-4768-8567-5B6795130066}" dt="2020-05-23T19:37:29.647" v="2418" actId="1076"/>
          <ac:spMkLst>
            <pc:docMk/>
            <pc:sldMk cId="1737675254" sldId="331"/>
            <ac:spMk id="6" creationId="{C93C4311-CB4D-4F2A-B2A1-70ED90710383}"/>
          </ac:spMkLst>
        </pc:spChg>
        <pc:spChg chg="mod">
          <ac:chgData name="RedBlue 赤琦" userId="d4d66a1ba4528113" providerId="LiveId" clId="{F3B1A1B5-F100-4768-8567-5B6795130066}" dt="2020-05-23T19:35:41.840" v="2333" actId="1076"/>
          <ac:spMkLst>
            <pc:docMk/>
            <pc:sldMk cId="1737675254" sldId="331"/>
            <ac:spMk id="7" creationId="{CF4D813C-3872-4730-B39C-27D91C163825}"/>
          </ac:spMkLst>
        </pc:spChg>
        <pc:spChg chg="add mod">
          <ac:chgData name="RedBlue 赤琦" userId="d4d66a1ba4528113" providerId="LiveId" clId="{F3B1A1B5-F100-4768-8567-5B6795130066}" dt="2020-05-23T19:37:31.968" v="2419" actId="1076"/>
          <ac:spMkLst>
            <pc:docMk/>
            <pc:sldMk cId="1737675254" sldId="331"/>
            <ac:spMk id="8" creationId="{67A4B721-725A-4C8A-B11E-AC4AEAA782C1}"/>
          </ac:spMkLst>
        </pc:spChg>
        <pc:spChg chg="mod">
          <ac:chgData name="RedBlue 赤琦" userId="d4d66a1ba4528113" providerId="LiveId" clId="{F3B1A1B5-F100-4768-8567-5B6795130066}" dt="2020-05-23T19:34:33.300" v="2238" actId="20577"/>
          <ac:spMkLst>
            <pc:docMk/>
            <pc:sldMk cId="1737675254" sldId="331"/>
            <ac:spMk id="14" creationId="{E781B8AC-3D24-4FD7-A62A-4A7D727C6C65}"/>
          </ac:spMkLst>
        </pc:spChg>
      </pc:sldChg>
      <pc:sldChg chg="addSp delSp modSp add mod">
        <pc:chgData name="RedBlue 赤琦" userId="d4d66a1ba4528113" providerId="LiveId" clId="{F3B1A1B5-F100-4768-8567-5B6795130066}" dt="2020-05-23T19:39:56.855" v="2455"/>
        <pc:sldMkLst>
          <pc:docMk/>
          <pc:sldMk cId="389946141" sldId="332"/>
        </pc:sldMkLst>
        <pc:spChg chg="mod">
          <ac:chgData name="RedBlue 赤琦" userId="d4d66a1ba4528113" providerId="LiveId" clId="{F3B1A1B5-F100-4768-8567-5B6795130066}" dt="2020-05-23T19:36:28.440" v="2378" actId="20577"/>
          <ac:spMkLst>
            <pc:docMk/>
            <pc:sldMk cId="389946141" sldId="332"/>
            <ac:spMk id="2" creationId="{4CCB63E5-0B51-4408-881F-02CB7F2ECA06}"/>
          </ac:spMkLst>
        </pc:spChg>
        <pc:spChg chg="mod">
          <ac:chgData name="RedBlue 赤琦" userId="d4d66a1ba4528113" providerId="LiveId" clId="{F3B1A1B5-F100-4768-8567-5B6795130066}" dt="2020-05-23T19:38:40.853" v="2435" actId="1076"/>
          <ac:spMkLst>
            <pc:docMk/>
            <pc:sldMk cId="389946141" sldId="332"/>
            <ac:spMk id="3" creationId="{27F004CE-CE5E-4AB2-9A82-C4ADCF0AA8B1}"/>
          </ac:spMkLst>
        </pc:spChg>
        <pc:spChg chg="add del mod">
          <ac:chgData name="RedBlue 赤琦" userId="d4d66a1ba4528113" providerId="LiveId" clId="{F3B1A1B5-F100-4768-8567-5B6795130066}" dt="2020-05-23T19:38:58.474" v="2440" actId="478"/>
          <ac:spMkLst>
            <pc:docMk/>
            <pc:sldMk cId="389946141" sldId="332"/>
            <ac:spMk id="4" creationId="{F4E718CA-E854-4A19-ABD8-BA638066B844}"/>
          </ac:spMkLst>
        </pc:spChg>
        <pc:spChg chg="add mod">
          <ac:chgData name="RedBlue 赤琦" userId="d4d66a1ba4528113" providerId="LiveId" clId="{F3B1A1B5-F100-4768-8567-5B6795130066}" dt="2020-05-23T19:39:06.141" v="2445" actId="1076"/>
          <ac:spMkLst>
            <pc:docMk/>
            <pc:sldMk cId="389946141" sldId="332"/>
            <ac:spMk id="5" creationId="{944A5D4F-BABA-4CE0-A3B0-0AFEAA3D0885}"/>
          </ac:spMkLst>
        </pc:spChg>
        <pc:spChg chg="mod">
          <ac:chgData name="RedBlue 赤琦" userId="d4d66a1ba4528113" providerId="LiveId" clId="{F3B1A1B5-F100-4768-8567-5B6795130066}" dt="2020-05-23T19:38:27.684" v="2430" actId="6549"/>
          <ac:spMkLst>
            <pc:docMk/>
            <pc:sldMk cId="389946141" sldId="332"/>
            <ac:spMk id="6" creationId="{C93C4311-CB4D-4F2A-B2A1-70ED90710383}"/>
          </ac:spMkLst>
        </pc:spChg>
        <pc:spChg chg="mod">
          <ac:chgData name="RedBlue 赤琦" userId="d4d66a1ba4528113" providerId="LiveId" clId="{F3B1A1B5-F100-4768-8567-5B6795130066}" dt="2020-05-23T19:39:28.432" v="2453" actId="1076"/>
          <ac:spMkLst>
            <pc:docMk/>
            <pc:sldMk cId="389946141" sldId="332"/>
            <ac:spMk id="7" creationId="{CF4D813C-3872-4730-B39C-27D91C163825}"/>
          </ac:spMkLst>
        </pc:spChg>
        <pc:spChg chg="add mod">
          <ac:chgData name="RedBlue 赤琦" userId="d4d66a1ba4528113" providerId="LiveId" clId="{F3B1A1B5-F100-4768-8567-5B6795130066}" dt="2020-05-23T19:39:25.928" v="2452" actId="1076"/>
          <ac:spMkLst>
            <pc:docMk/>
            <pc:sldMk cId="389946141" sldId="332"/>
            <ac:spMk id="8" creationId="{6B6C5715-7505-4D24-9158-2EB9EDA67EE4}"/>
          </ac:spMkLst>
        </pc:spChg>
        <pc:spChg chg="mod">
          <ac:chgData name="RedBlue 赤琦" userId="d4d66a1ba4528113" providerId="LiveId" clId="{F3B1A1B5-F100-4768-8567-5B6795130066}" dt="2020-05-23T19:37:52.668" v="2421" actId="20577"/>
          <ac:spMkLst>
            <pc:docMk/>
            <pc:sldMk cId="389946141" sldId="332"/>
            <ac:spMk id="14" creationId="{E781B8AC-3D24-4FD7-A62A-4A7D727C6C65}"/>
          </ac:spMkLst>
        </pc:spChg>
        <pc:picChg chg="add del">
          <ac:chgData name="RedBlue 赤琦" userId="d4d66a1ba4528113" providerId="LiveId" clId="{F3B1A1B5-F100-4768-8567-5B6795130066}" dt="2020-05-23T19:39:56.855" v="2455"/>
          <ac:picMkLst>
            <pc:docMk/>
            <pc:sldMk cId="389946141" sldId="332"/>
            <ac:picMk id="1026" creationId="{C78936DF-2204-4191-A2E2-AA5A2B9703C8}"/>
          </ac:picMkLst>
        </pc:picChg>
      </pc:sldChg>
      <pc:sldChg chg="new del">
        <pc:chgData name="RedBlue 赤琦" userId="d4d66a1ba4528113" providerId="LiveId" clId="{F3B1A1B5-F100-4768-8567-5B6795130066}" dt="2020-05-23T19:39:16.662" v="2447" actId="680"/>
        <pc:sldMkLst>
          <pc:docMk/>
          <pc:sldMk cId="942069830" sldId="333"/>
        </pc:sldMkLst>
      </pc:sldChg>
      <pc:sldChg chg="addSp delSp modSp new mod ord setBg">
        <pc:chgData name="RedBlue 赤琦" userId="d4d66a1ba4528113" providerId="LiveId" clId="{F3B1A1B5-F100-4768-8567-5B6795130066}" dt="2020-05-23T19:45:10.538" v="2535"/>
        <pc:sldMkLst>
          <pc:docMk/>
          <pc:sldMk cId="989975153" sldId="333"/>
        </pc:sldMkLst>
        <pc:spChg chg="add mod">
          <ac:chgData name="RedBlue 赤琦" userId="d4d66a1ba4528113" providerId="LiveId" clId="{F3B1A1B5-F100-4768-8567-5B6795130066}" dt="2020-05-23T19:42:19.434" v="2499" actId="1076"/>
          <ac:spMkLst>
            <pc:docMk/>
            <pc:sldMk cId="989975153" sldId="333"/>
            <ac:spMk id="2" creationId="{2A5C4F79-C3EE-4DBD-980F-F0E5A29F3197}"/>
          </ac:spMkLst>
        </pc:spChg>
        <pc:spChg chg="add del">
          <ac:chgData name="RedBlue 赤琦" userId="d4d66a1ba4528113" providerId="LiveId" clId="{F3B1A1B5-F100-4768-8567-5B6795130066}" dt="2020-05-23T19:40:10.396" v="2460" actId="26606"/>
          <ac:spMkLst>
            <pc:docMk/>
            <pc:sldMk cId="989975153" sldId="333"/>
            <ac:spMk id="71" creationId="{F3060C83-F051-4F0E-ABAD-AA0DFC48B218}"/>
          </ac:spMkLst>
        </pc:spChg>
        <pc:spChg chg="add del">
          <ac:chgData name="RedBlue 赤琦" userId="d4d66a1ba4528113" providerId="LiveId" clId="{F3B1A1B5-F100-4768-8567-5B6795130066}" dt="2020-05-23T19:40:10.396" v="2460" actId="26606"/>
          <ac:spMkLst>
            <pc:docMk/>
            <pc:sldMk cId="989975153" sldId="333"/>
            <ac:spMk id="73" creationId="{83C98ABE-055B-441F-B07E-44F97F083C39}"/>
          </ac:spMkLst>
        </pc:spChg>
        <pc:spChg chg="add del">
          <ac:chgData name="RedBlue 赤琦" userId="d4d66a1ba4528113" providerId="LiveId" clId="{F3B1A1B5-F100-4768-8567-5B6795130066}" dt="2020-05-23T19:40:10.396" v="2460" actId="26606"/>
          <ac:spMkLst>
            <pc:docMk/>
            <pc:sldMk cId="989975153" sldId="333"/>
            <ac:spMk id="75" creationId="{29FDB030-9B49-4CED-8CCD-4D99382388AC}"/>
          </ac:spMkLst>
        </pc:spChg>
        <pc:spChg chg="add del">
          <ac:chgData name="RedBlue 赤琦" userId="d4d66a1ba4528113" providerId="LiveId" clId="{F3B1A1B5-F100-4768-8567-5B6795130066}" dt="2020-05-23T19:40:10.396" v="2460" actId="26606"/>
          <ac:spMkLst>
            <pc:docMk/>
            <pc:sldMk cId="989975153" sldId="333"/>
            <ac:spMk id="77" creationId="{3783CA14-24A1-485C-8B30-D6A5D87987AD}"/>
          </ac:spMkLst>
        </pc:spChg>
        <pc:spChg chg="add del">
          <ac:chgData name="RedBlue 赤琦" userId="d4d66a1ba4528113" providerId="LiveId" clId="{F3B1A1B5-F100-4768-8567-5B6795130066}" dt="2020-05-23T19:40:10.396" v="2460" actId="26606"/>
          <ac:spMkLst>
            <pc:docMk/>
            <pc:sldMk cId="989975153" sldId="333"/>
            <ac:spMk id="79" creationId="{9A97C86A-04D6-40F7-AE84-31AB43E6A846}"/>
          </ac:spMkLst>
        </pc:spChg>
        <pc:spChg chg="add del">
          <ac:chgData name="RedBlue 赤琦" userId="d4d66a1ba4528113" providerId="LiveId" clId="{F3B1A1B5-F100-4768-8567-5B6795130066}" dt="2020-05-23T19:40:10.396" v="2460" actId="26606"/>
          <ac:spMkLst>
            <pc:docMk/>
            <pc:sldMk cId="989975153" sldId="333"/>
            <ac:spMk id="81" creationId="{FF9F2414-84E8-453E-B1F3-389FDE8192D9}"/>
          </ac:spMkLst>
        </pc:spChg>
        <pc:spChg chg="add del">
          <ac:chgData name="RedBlue 赤琦" userId="d4d66a1ba4528113" providerId="LiveId" clId="{F3B1A1B5-F100-4768-8567-5B6795130066}" dt="2020-05-23T19:40:10.396" v="2460" actId="26606"/>
          <ac:spMkLst>
            <pc:docMk/>
            <pc:sldMk cId="989975153" sldId="333"/>
            <ac:spMk id="83" creationId="{3ECA69A1-7536-43AC-85EF-C7106179F5ED}"/>
          </ac:spMkLst>
        </pc:spChg>
        <pc:picChg chg="add mod">
          <ac:chgData name="RedBlue 赤琦" userId="d4d66a1ba4528113" providerId="LiveId" clId="{F3B1A1B5-F100-4768-8567-5B6795130066}" dt="2020-05-23T19:42:00.836" v="2480" actId="1076"/>
          <ac:picMkLst>
            <pc:docMk/>
            <pc:sldMk cId="989975153" sldId="333"/>
            <ac:picMk id="2050" creationId="{021B7CF3-7239-4AAD-90EA-9476A55B132B}"/>
          </ac:picMkLst>
        </pc:picChg>
      </pc:sldChg>
      <pc:sldChg chg="addSp modSp new mod ord">
        <pc:chgData name="RedBlue 赤琦" userId="d4d66a1ba4528113" providerId="LiveId" clId="{F3B1A1B5-F100-4768-8567-5B6795130066}" dt="2020-05-23T19:53:21.805" v="2648"/>
        <pc:sldMkLst>
          <pc:docMk/>
          <pc:sldMk cId="594859494" sldId="334"/>
        </pc:sldMkLst>
        <pc:spChg chg="add mod">
          <ac:chgData name="RedBlue 赤琦" userId="d4d66a1ba4528113" providerId="LiveId" clId="{F3B1A1B5-F100-4768-8567-5B6795130066}" dt="2020-05-23T19:47:59.191" v="2609" actId="20577"/>
          <ac:spMkLst>
            <pc:docMk/>
            <pc:sldMk cId="594859494" sldId="334"/>
            <ac:spMk id="3" creationId="{33DA71CA-0FAD-406B-9436-221D9E2BF4F7}"/>
          </ac:spMkLst>
        </pc:spChg>
        <pc:picChg chg="add mod">
          <ac:chgData name="RedBlue 赤琦" userId="d4d66a1ba4528113" providerId="LiveId" clId="{F3B1A1B5-F100-4768-8567-5B6795130066}" dt="2020-05-23T19:43:53.104" v="2526" actId="1076"/>
          <ac:picMkLst>
            <pc:docMk/>
            <pc:sldMk cId="594859494" sldId="334"/>
            <ac:picMk id="3074" creationId="{87502D66-2045-436E-8F68-DC91531DCC75}"/>
          </ac:picMkLst>
        </pc:picChg>
      </pc:sldChg>
      <pc:sldChg chg="new del">
        <pc:chgData name="RedBlue 赤琦" userId="d4d66a1ba4528113" providerId="LiveId" clId="{F3B1A1B5-F100-4768-8567-5B6795130066}" dt="2020-05-23T19:43:35.396" v="2519" actId="680"/>
        <pc:sldMkLst>
          <pc:docMk/>
          <pc:sldMk cId="1926021598" sldId="334"/>
        </pc:sldMkLst>
      </pc:sldChg>
      <pc:sldChg chg="addSp modSp new mod ord">
        <pc:chgData name="RedBlue 赤琦" userId="d4d66a1ba4528113" providerId="LiveId" clId="{F3B1A1B5-F100-4768-8567-5B6795130066}" dt="2020-05-23T19:45:49.036" v="2555" actId="1076"/>
        <pc:sldMkLst>
          <pc:docMk/>
          <pc:sldMk cId="1555641229" sldId="335"/>
        </pc:sldMkLst>
        <pc:spChg chg="add mod">
          <ac:chgData name="RedBlue 赤琦" userId="d4d66a1ba4528113" providerId="LiveId" clId="{F3B1A1B5-F100-4768-8567-5B6795130066}" dt="2020-05-23T19:45:49.036" v="2555" actId="1076"/>
          <ac:spMkLst>
            <pc:docMk/>
            <pc:sldMk cId="1555641229" sldId="335"/>
            <ac:spMk id="3" creationId="{7D939B8B-186E-4C48-B4AD-4ADFFD9D4CBB}"/>
          </ac:spMkLst>
        </pc:spChg>
        <pc:picChg chg="add mod">
          <ac:chgData name="RedBlue 赤琦" userId="d4d66a1ba4528113" providerId="LiveId" clId="{F3B1A1B5-F100-4768-8567-5B6795130066}" dt="2020-05-23T19:44:27.057" v="2531" actId="1076"/>
          <ac:picMkLst>
            <pc:docMk/>
            <pc:sldMk cId="1555641229" sldId="335"/>
            <ac:picMk id="4098" creationId="{969FE20D-36ED-458F-A030-181A6954537C}"/>
          </ac:picMkLst>
        </pc:picChg>
      </pc:sldChg>
      <pc:sldChg chg="addSp delSp modSp add mod">
        <pc:chgData name="RedBlue 赤琦" userId="d4d66a1ba4528113" providerId="LiveId" clId="{F3B1A1B5-F100-4768-8567-5B6795130066}" dt="2020-05-23T19:55:32.371" v="2692" actId="2711"/>
        <pc:sldMkLst>
          <pc:docMk/>
          <pc:sldMk cId="3717590645" sldId="336"/>
        </pc:sldMkLst>
        <pc:spChg chg="mod">
          <ac:chgData name="RedBlue 赤琦" userId="d4d66a1ba4528113" providerId="LiveId" clId="{F3B1A1B5-F100-4768-8567-5B6795130066}" dt="2020-05-23T19:55:32.371" v="2692" actId="2711"/>
          <ac:spMkLst>
            <pc:docMk/>
            <pc:sldMk cId="3717590645" sldId="336"/>
            <ac:spMk id="9" creationId="{00000000-0000-0000-0000-000000000000}"/>
          </ac:spMkLst>
        </pc:spChg>
        <pc:spChg chg="add mod">
          <ac:chgData name="RedBlue 赤琦" userId="d4d66a1ba4528113" providerId="LiveId" clId="{F3B1A1B5-F100-4768-8567-5B6795130066}" dt="2020-05-23T19:54:56.388" v="2689" actId="571"/>
          <ac:spMkLst>
            <pc:docMk/>
            <pc:sldMk cId="3717590645" sldId="336"/>
            <ac:spMk id="11" creationId="{D611F87B-CAF1-4B57-9950-566ACB6801BD}"/>
          </ac:spMkLst>
        </pc:spChg>
        <pc:spChg chg="mod">
          <ac:chgData name="RedBlue 赤琦" userId="d4d66a1ba4528113" providerId="LiveId" clId="{F3B1A1B5-F100-4768-8567-5B6795130066}" dt="2020-05-23T19:54:53.734" v="2687" actId="1076"/>
          <ac:spMkLst>
            <pc:docMk/>
            <pc:sldMk cId="3717590645" sldId="336"/>
            <ac:spMk id="17" creationId="{00000000-0000-0000-0000-000000000000}"/>
          </ac:spMkLst>
        </pc:spChg>
        <pc:spChg chg="del">
          <ac:chgData name="RedBlue 赤琦" userId="d4d66a1ba4528113" providerId="LiveId" clId="{F3B1A1B5-F100-4768-8567-5B6795130066}" dt="2020-05-23T19:54:28.433" v="2665" actId="478"/>
          <ac:spMkLst>
            <pc:docMk/>
            <pc:sldMk cId="3717590645" sldId="336"/>
            <ac:spMk id="24" creationId="{00000000-0000-0000-0000-000000000000}"/>
          </ac:spMkLst>
        </pc:spChg>
        <pc:grpChg chg="mod">
          <ac:chgData name="RedBlue 赤琦" userId="d4d66a1ba4528113" providerId="LiveId" clId="{F3B1A1B5-F100-4768-8567-5B6795130066}" dt="2020-05-23T19:54:44.479" v="2684" actId="1076"/>
          <ac:grpSpMkLst>
            <pc:docMk/>
            <pc:sldMk cId="3717590645" sldId="336"/>
            <ac:grpSpMk id="27" creationId="{00000000-0000-0000-0000-000000000000}"/>
          </ac:grpSpMkLst>
        </pc:grpChg>
      </pc:sldChg>
    </pc:docChg>
  </pc:docChgLst>
  <pc:docChgLst>
    <pc:chgData name="RedBlue 赤琦" userId="d4d66a1ba4528113" providerId="LiveId" clId="{C88F4082-A84C-6C4F-9A7D-8909D7AA31FB}"/>
    <pc:docChg chg="custSel modSld">
      <pc:chgData name="RedBlue 赤琦" userId="d4d66a1ba4528113" providerId="LiveId" clId="{C88F4082-A84C-6C4F-9A7D-8909D7AA31FB}" dt="2021-06-26T13:25:07.003" v="0" actId="478"/>
      <pc:docMkLst>
        <pc:docMk/>
      </pc:docMkLst>
      <pc:sldChg chg="delSp">
        <pc:chgData name="RedBlue 赤琦" userId="d4d66a1ba4528113" providerId="LiveId" clId="{C88F4082-A84C-6C4F-9A7D-8909D7AA31FB}" dt="2021-06-26T13:25:07.003" v="0" actId="478"/>
        <pc:sldMkLst>
          <pc:docMk/>
          <pc:sldMk cId="1344380671" sldId="256"/>
        </pc:sldMkLst>
        <pc:picChg chg="del">
          <ac:chgData name="RedBlue 赤琦" userId="d4d66a1ba4528113" providerId="LiveId" clId="{C88F4082-A84C-6C4F-9A7D-8909D7AA31FB}" dt="2021-06-26T13:25:07.003" v="0" actId="478"/>
          <ac:picMkLst>
            <pc:docMk/>
            <pc:sldMk cId="1344380671" sldId="256"/>
            <ac:picMk id="4" creationId="{9581937B-33D6-2B40-94D2-14E6DF4637E9}"/>
          </ac:picMkLst>
        </pc:picChg>
      </pc:sldChg>
    </pc:docChg>
  </pc:docChgLst>
</pc:chgInfo>
</file>

<file path=ppt/media/hdphoto1.wdp>
</file>

<file path=ppt/media/hdphoto2.wdp>
</file>

<file path=ppt/media/image1.png>
</file>

<file path=ppt/media/image10.jpg>
</file>

<file path=ppt/media/image11.png>
</file>

<file path=ppt/media/image12.jpg>
</file>

<file path=ppt/media/image13.jpeg>
</file>

<file path=ppt/media/image14.jpeg>
</file>

<file path=ppt/media/image15.jpg>
</file>

<file path=ppt/media/image16.png>
</file>

<file path=ppt/media/image17.png>
</file>

<file path=ppt/media/image2.png>
</file>

<file path=ppt/media/image3.jpeg>
</file>

<file path=ppt/media/image4.png>
</file>

<file path=ppt/media/image5.jp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E0A58D-87E5-4DB5-8152-3DE5B8F6E2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9E875C3-3C4B-4781-8EE4-1846DCB122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81CF03-A30C-4813-B07E-98C6CBA15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285A2-569A-4F5A-AA90-4B0B9B3E5A13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4065BD-5924-4051-A535-27B5411F8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CDE6AE-0C9B-4656-BDA5-E92A8873B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14276-FDC6-44BF-987F-2AC9BC73A7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0447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0236E5-5020-4707-ABCF-94E36E867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13D09DA-2C5D-46D6-91B7-840FFDDE6A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E5B218-A949-42B4-8EAD-6559F1F78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285A2-569A-4F5A-AA90-4B0B9B3E5A13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CEEF00-8D89-4EC0-A78F-78562DA72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B3C2E31-EBAA-44B3-9DBE-990FE0539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14276-FDC6-44BF-987F-2AC9BC73A7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131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D3E07DF-F0B2-46DB-B23A-513608BA08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18D4C02-953D-40BE-9E32-72E9A5899B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B9ADFE-0E01-46EC-8FFE-6E04DBE98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285A2-569A-4F5A-AA90-4B0B9B3E5A13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071703B-3C6A-4F08-8688-55B807461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49E755-9ABA-47C1-A365-B70041A1C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14276-FDC6-44BF-987F-2AC9BC73A7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8370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灯片编号占位符 4"/>
          <p:cNvSpPr txBox="1">
            <a:spLocks/>
          </p:cNvSpPr>
          <p:nvPr userDrawn="1"/>
        </p:nvSpPr>
        <p:spPr>
          <a:xfrm>
            <a:off x="9154885" y="6316888"/>
            <a:ext cx="2743200" cy="365125"/>
          </a:xfrm>
          <a:prstGeom prst="rect">
            <a:avLst/>
          </a:prstGeom>
        </p:spPr>
        <p:txBody>
          <a:bodyPr vert="horz" lIns="91439" tIns="45719" rIns="91439" bIns="45719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/>
              <a:t>真、诚、勤、勇</a:t>
            </a: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971" y="349649"/>
            <a:ext cx="1996231" cy="45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9944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7FD0383-128B-4662-974C-227BE72F84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"/>
          <a:stretch/>
        </p:blipFill>
        <p:spPr>
          <a:xfrm>
            <a:off x="3" y="937984"/>
            <a:ext cx="12191999" cy="5949045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82E6160A-125E-4AA3-98C7-7D5D86CFA2A9}"/>
              </a:ext>
            </a:extLst>
          </p:cNvPr>
          <p:cNvSpPr/>
          <p:nvPr userDrawn="1"/>
        </p:nvSpPr>
        <p:spPr>
          <a:xfrm>
            <a:off x="0" y="937984"/>
            <a:ext cx="12192000" cy="5949045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58000">
                <a:srgbClr val="FFFFFF">
                  <a:alpha val="86000"/>
                </a:srgbClr>
              </a:gs>
              <a:gs pos="79000">
                <a:srgbClr val="FFFFFF"/>
              </a:gs>
              <a:gs pos="100000">
                <a:schemeClr val="bg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/>
            <a:endParaRPr lang="zh-CN" altLang="en-US" sz="2400"/>
          </a:p>
        </p:txBody>
      </p:sp>
      <p:sp>
        <p:nvSpPr>
          <p:cNvPr id="7" name="矩形 6"/>
          <p:cNvSpPr/>
          <p:nvPr userDrawn="1"/>
        </p:nvSpPr>
        <p:spPr>
          <a:xfrm>
            <a:off x="0" y="3575239"/>
            <a:ext cx="12192000" cy="3429000"/>
          </a:xfrm>
          <a:prstGeom prst="rect">
            <a:avLst/>
          </a:prstGeom>
          <a:gradFill>
            <a:gsLst>
              <a:gs pos="1000">
                <a:schemeClr val="bg1">
                  <a:alpha val="0"/>
                </a:schemeClr>
              </a:gs>
              <a:gs pos="73000">
                <a:srgbClr val="FFFFFF">
                  <a:alpha val="86000"/>
                </a:srgbClr>
              </a:gs>
              <a:gs pos="88000">
                <a:srgbClr val="FFFFFF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/>
            <a:endParaRPr lang="zh-CN" altLang="en-US" sz="2400">
              <a:ln>
                <a:noFill/>
              </a:ln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0915" y="87087"/>
            <a:ext cx="6604000" cy="6604000"/>
          </a:xfrm>
          <a:prstGeom prst="rect">
            <a:avLst/>
          </a:prstGeom>
          <a:effectLst>
            <a:glow>
              <a:schemeClr val="accent1"/>
            </a:glow>
          </a:effectLst>
        </p:spPr>
      </p:pic>
      <p:sp>
        <p:nvSpPr>
          <p:cNvPr id="9" name="文本占位符 8"/>
          <p:cNvSpPr>
            <a:spLocks noGrp="1"/>
          </p:cNvSpPr>
          <p:nvPr>
            <p:ph type="body" sz="quarter" idx="13" hasCustomPrompt="1"/>
          </p:nvPr>
        </p:nvSpPr>
        <p:spPr>
          <a:xfrm>
            <a:off x="5848805" y="4823013"/>
            <a:ext cx="5908223" cy="933451"/>
          </a:xfrm>
        </p:spPr>
        <p:txBody>
          <a:bodyPr>
            <a:normAutofit/>
          </a:bodyPr>
          <a:lstStyle>
            <a:lvl1pPr marL="0" indent="0" algn="ctr">
              <a:buNone/>
              <a:defRPr sz="4800">
                <a:solidFill>
                  <a:srgbClr val="07619B"/>
                </a:solidFill>
              </a:defRPr>
            </a:lvl1pPr>
          </a:lstStyle>
          <a:p>
            <a:pPr lvl="0"/>
            <a:r>
              <a:rPr lang="zh-CN" altLang="en-US" dirty="0"/>
              <a:t>在这里输入章节标题</a:t>
            </a:r>
          </a:p>
        </p:txBody>
      </p:sp>
      <p:sp>
        <p:nvSpPr>
          <p:cNvPr id="12" name="文本占位符 8"/>
          <p:cNvSpPr>
            <a:spLocks noGrp="1"/>
          </p:cNvSpPr>
          <p:nvPr>
            <p:ph type="body" sz="quarter" idx="14" hasCustomPrompt="1"/>
          </p:nvPr>
        </p:nvSpPr>
        <p:spPr>
          <a:xfrm>
            <a:off x="7801769" y="3392490"/>
            <a:ext cx="1922919" cy="1209551"/>
          </a:xfrm>
        </p:spPr>
        <p:txBody>
          <a:bodyPr>
            <a:noAutofit/>
          </a:bodyPr>
          <a:lstStyle>
            <a:lvl1pPr marL="0" indent="0" algn="ctr">
              <a:buNone/>
              <a:defRPr sz="9600" b="1">
                <a:solidFill>
                  <a:srgbClr val="07619B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1" name="图片占位符 30"/>
          <p:cNvSpPr>
            <a:spLocks noGrp="1"/>
          </p:cNvSpPr>
          <p:nvPr>
            <p:ph type="pic" sz="quarter" idx="15"/>
          </p:nvPr>
        </p:nvSpPr>
        <p:spPr>
          <a:xfrm>
            <a:off x="-36365" y="2"/>
            <a:ext cx="6837216" cy="7004239"/>
          </a:xfrm>
          <a:custGeom>
            <a:avLst/>
            <a:gdLst>
              <a:gd name="connsiteX0" fmla="*/ 0 w 6284913"/>
              <a:gd name="connsiteY0" fmla="*/ 0 h 6980038"/>
              <a:gd name="connsiteX1" fmla="*/ 6284913 w 6284913"/>
              <a:gd name="connsiteY1" fmla="*/ 0 h 6980038"/>
              <a:gd name="connsiteX2" fmla="*/ 6284913 w 6284913"/>
              <a:gd name="connsiteY2" fmla="*/ 287644 h 6980038"/>
              <a:gd name="connsiteX3" fmla="*/ 3092692 w 6284913"/>
              <a:gd name="connsiteY3" fmla="*/ 6980038 h 6980038"/>
              <a:gd name="connsiteX4" fmla="*/ 0 w 6284913"/>
              <a:gd name="connsiteY4" fmla="*/ 6980038 h 698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84913" h="6980038">
                <a:moveTo>
                  <a:pt x="0" y="0"/>
                </a:moveTo>
                <a:lnTo>
                  <a:pt x="6284913" y="0"/>
                </a:lnTo>
                <a:lnTo>
                  <a:pt x="6284913" y="287644"/>
                </a:lnTo>
                <a:lnTo>
                  <a:pt x="3092692" y="6980038"/>
                </a:lnTo>
                <a:lnTo>
                  <a:pt x="0" y="698003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Rectangle 9"/>
          <p:cNvSpPr/>
          <p:nvPr userDrawn="1"/>
        </p:nvSpPr>
        <p:spPr>
          <a:xfrm>
            <a:off x="7685348" y="1580136"/>
            <a:ext cx="2155757" cy="1756171"/>
          </a:xfrm>
          <a:custGeom>
            <a:avLst/>
            <a:gdLst>
              <a:gd name="connsiteX0" fmla="*/ 165033 w 609243"/>
              <a:gd name="connsiteY0" fmla="*/ 400904 h 496315"/>
              <a:gd name="connsiteX1" fmla="*/ 303783 w 609243"/>
              <a:gd name="connsiteY1" fmla="*/ 460951 h 496315"/>
              <a:gd name="connsiteX2" fmla="*/ 600145 w 609243"/>
              <a:gd name="connsiteY2" fmla="*/ 431016 h 496315"/>
              <a:gd name="connsiteX3" fmla="*/ 585911 w 609243"/>
              <a:gd name="connsiteY3" fmla="*/ 453751 h 496315"/>
              <a:gd name="connsiteX4" fmla="*/ 316310 w 609243"/>
              <a:gd name="connsiteY4" fmla="*/ 490033 h 496315"/>
              <a:gd name="connsiteX5" fmla="*/ 303783 w 609243"/>
              <a:gd name="connsiteY5" fmla="*/ 496285 h 496315"/>
              <a:gd name="connsiteX6" fmla="*/ 291257 w 609243"/>
              <a:gd name="connsiteY6" fmla="*/ 490033 h 496315"/>
              <a:gd name="connsiteX7" fmla="*/ 21751 w 609243"/>
              <a:gd name="connsiteY7" fmla="*/ 453751 h 496315"/>
              <a:gd name="connsiteX8" fmla="*/ 7422 w 609243"/>
              <a:gd name="connsiteY8" fmla="*/ 431016 h 496315"/>
              <a:gd name="connsiteX9" fmla="*/ 165033 w 609243"/>
              <a:gd name="connsiteY9" fmla="*/ 400904 h 496315"/>
              <a:gd name="connsiteX10" fmla="*/ 155189 w 609243"/>
              <a:gd name="connsiteY10" fmla="*/ 275778 h 496315"/>
              <a:gd name="connsiteX11" fmla="*/ 259126 w 609243"/>
              <a:gd name="connsiteY11" fmla="*/ 295874 h 496315"/>
              <a:gd name="connsiteX12" fmla="*/ 249162 w 609243"/>
              <a:gd name="connsiteY12" fmla="*/ 312936 h 496315"/>
              <a:gd name="connsiteX13" fmla="*/ 65059 w 609243"/>
              <a:gd name="connsiteY13" fmla="*/ 331041 h 496315"/>
              <a:gd name="connsiteX14" fmla="*/ 55095 w 609243"/>
              <a:gd name="connsiteY14" fmla="*/ 313979 h 496315"/>
              <a:gd name="connsiteX15" fmla="*/ 155189 w 609243"/>
              <a:gd name="connsiteY15" fmla="*/ 275778 h 496315"/>
              <a:gd name="connsiteX16" fmla="*/ 443849 w 609243"/>
              <a:gd name="connsiteY16" fmla="*/ 275552 h 496315"/>
              <a:gd name="connsiteX17" fmla="*/ 546751 w 609243"/>
              <a:gd name="connsiteY17" fmla="*/ 305255 h 496315"/>
              <a:gd name="connsiteX18" fmla="*/ 538211 w 609243"/>
              <a:gd name="connsiteY18" fmla="*/ 323074 h 496315"/>
              <a:gd name="connsiteX19" fmla="*/ 353260 w 609243"/>
              <a:gd name="connsiteY19" fmla="*/ 320420 h 496315"/>
              <a:gd name="connsiteX20" fmla="*/ 341872 w 609243"/>
              <a:gd name="connsiteY20" fmla="*/ 304212 h 496315"/>
              <a:gd name="connsiteX21" fmla="*/ 443849 w 609243"/>
              <a:gd name="connsiteY21" fmla="*/ 275552 h 496315"/>
              <a:gd name="connsiteX22" fmla="*/ 155189 w 609243"/>
              <a:gd name="connsiteY22" fmla="*/ 229830 h 496315"/>
              <a:gd name="connsiteX23" fmla="*/ 259126 w 609243"/>
              <a:gd name="connsiteY23" fmla="*/ 249914 h 496315"/>
              <a:gd name="connsiteX24" fmla="*/ 249162 w 609243"/>
              <a:gd name="connsiteY24" fmla="*/ 266966 h 496315"/>
              <a:gd name="connsiteX25" fmla="*/ 65059 w 609243"/>
              <a:gd name="connsiteY25" fmla="*/ 284966 h 496315"/>
              <a:gd name="connsiteX26" fmla="*/ 55095 w 609243"/>
              <a:gd name="connsiteY26" fmla="*/ 268008 h 496315"/>
              <a:gd name="connsiteX27" fmla="*/ 155189 w 609243"/>
              <a:gd name="connsiteY27" fmla="*/ 229830 h 496315"/>
              <a:gd name="connsiteX28" fmla="*/ 439981 w 609243"/>
              <a:gd name="connsiteY28" fmla="*/ 229743 h 496315"/>
              <a:gd name="connsiteX29" fmla="*/ 542897 w 609243"/>
              <a:gd name="connsiteY29" fmla="*/ 259481 h 496315"/>
              <a:gd name="connsiteX30" fmla="*/ 534359 w 609243"/>
              <a:gd name="connsiteY30" fmla="*/ 277206 h 496315"/>
              <a:gd name="connsiteX31" fmla="*/ 349445 w 609243"/>
              <a:gd name="connsiteY31" fmla="*/ 274552 h 496315"/>
              <a:gd name="connsiteX32" fmla="*/ 338060 w 609243"/>
              <a:gd name="connsiteY32" fmla="*/ 258438 h 496315"/>
              <a:gd name="connsiteX33" fmla="*/ 439981 w 609243"/>
              <a:gd name="connsiteY33" fmla="*/ 229743 h 496315"/>
              <a:gd name="connsiteX34" fmla="*/ 436157 w 609243"/>
              <a:gd name="connsiteY34" fmla="*/ 183933 h 496315"/>
              <a:gd name="connsiteX35" fmla="*/ 539058 w 609243"/>
              <a:gd name="connsiteY35" fmla="*/ 213639 h 496315"/>
              <a:gd name="connsiteX36" fmla="*/ 530612 w 609243"/>
              <a:gd name="connsiteY36" fmla="*/ 231439 h 496315"/>
              <a:gd name="connsiteX37" fmla="*/ 345546 w 609243"/>
              <a:gd name="connsiteY37" fmla="*/ 228694 h 496315"/>
              <a:gd name="connsiteX38" fmla="*/ 334252 w 609243"/>
              <a:gd name="connsiteY38" fmla="*/ 212598 h 496315"/>
              <a:gd name="connsiteX39" fmla="*/ 436157 w 609243"/>
              <a:gd name="connsiteY39" fmla="*/ 183933 h 496315"/>
              <a:gd name="connsiteX40" fmla="*/ 155189 w 609243"/>
              <a:gd name="connsiteY40" fmla="*/ 183880 h 496315"/>
              <a:gd name="connsiteX41" fmla="*/ 259126 w 609243"/>
              <a:gd name="connsiteY41" fmla="*/ 203976 h 496315"/>
              <a:gd name="connsiteX42" fmla="*/ 249162 w 609243"/>
              <a:gd name="connsiteY42" fmla="*/ 220933 h 496315"/>
              <a:gd name="connsiteX43" fmla="*/ 65059 w 609243"/>
              <a:gd name="connsiteY43" fmla="*/ 239028 h 496315"/>
              <a:gd name="connsiteX44" fmla="*/ 55095 w 609243"/>
              <a:gd name="connsiteY44" fmla="*/ 221975 h 496315"/>
              <a:gd name="connsiteX45" fmla="*/ 155189 w 609243"/>
              <a:gd name="connsiteY45" fmla="*/ 183880 h 496315"/>
              <a:gd name="connsiteX46" fmla="*/ 439981 w 609243"/>
              <a:gd name="connsiteY46" fmla="*/ 137783 h 496315"/>
              <a:gd name="connsiteX47" fmla="*/ 542897 w 609243"/>
              <a:gd name="connsiteY47" fmla="*/ 167489 h 496315"/>
              <a:gd name="connsiteX48" fmla="*/ 534359 w 609243"/>
              <a:gd name="connsiteY48" fmla="*/ 185289 h 496315"/>
              <a:gd name="connsiteX49" fmla="*/ 349445 w 609243"/>
              <a:gd name="connsiteY49" fmla="*/ 182544 h 496315"/>
              <a:gd name="connsiteX50" fmla="*/ 338060 w 609243"/>
              <a:gd name="connsiteY50" fmla="*/ 166448 h 496315"/>
              <a:gd name="connsiteX51" fmla="*/ 439981 w 609243"/>
              <a:gd name="connsiteY51" fmla="*/ 137783 h 496315"/>
              <a:gd name="connsiteX52" fmla="*/ 209117 w 609243"/>
              <a:gd name="connsiteY52" fmla="*/ 125922 h 496315"/>
              <a:gd name="connsiteX53" fmla="*/ 249230 w 609243"/>
              <a:gd name="connsiteY53" fmla="*/ 141507 h 496315"/>
              <a:gd name="connsiteX54" fmla="*/ 239267 w 609243"/>
              <a:gd name="connsiteY54" fmla="*/ 158561 h 496315"/>
              <a:gd name="connsiteX55" fmla="*/ 171234 w 609243"/>
              <a:gd name="connsiteY55" fmla="*/ 146339 h 496315"/>
              <a:gd name="connsiteX56" fmla="*/ 166015 w 609243"/>
              <a:gd name="connsiteY56" fmla="*/ 127390 h 496315"/>
              <a:gd name="connsiteX57" fmla="*/ 209117 w 609243"/>
              <a:gd name="connsiteY57" fmla="*/ 125922 h 496315"/>
              <a:gd name="connsiteX58" fmla="*/ 114405 w 609243"/>
              <a:gd name="connsiteY58" fmla="*/ 101164 h 496315"/>
              <a:gd name="connsiteX59" fmla="*/ 79658 w 609243"/>
              <a:gd name="connsiteY59" fmla="*/ 112628 h 496315"/>
              <a:gd name="connsiteX60" fmla="*/ 78139 w 609243"/>
              <a:gd name="connsiteY60" fmla="*/ 156871 h 496315"/>
              <a:gd name="connsiteX61" fmla="*/ 114405 w 609243"/>
              <a:gd name="connsiteY61" fmla="*/ 142186 h 496315"/>
              <a:gd name="connsiteX62" fmla="*/ 436157 w 609243"/>
              <a:gd name="connsiteY62" fmla="*/ 91941 h 496315"/>
              <a:gd name="connsiteX63" fmla="*/ 539058 w 609243"/>
              <a:gd name="connsiteY63" fmla="*/ 121643 h 496315"/>
              <a:gd name="connsiteX64" fmla="*/ 530612 w 609243"/>
              <a:gd name="connsiteY64" fmla="*/ 139462 h 496315"/>
              <a:gd name="connsiteX65" fmla="*/ 345546 w 609243"/>
              <a:gd name="connsiteY65" fmla="*/ 136808 h 496315"/>
              <a:gd name="connsiteX66" fmla="*/ 334252 w 609243"/>
              <a:gd name="connsiteY66" fmla="*/ 120601 h 496315"/>
              <a:gd name="connsiteX67" fmla="*/ 436157 w 609243"/>
              <a:gd name="connsiteY67" fmla="*/ 91941 h 496315"/>
              <a:gd name="connsiteX68" fmla="*/ 120956 w 609243"/>
              <a:gd name="connsiteY68" fmla="*/ 81080 h 496315"/>
              <a:gd name="connsiteX69" fmla="*/ 123804 w 609243"/>
              <a:gd name="connsiteY69" fmla="*/ 81459 h 496315"/>
              <a:gd name="connsiteX70" fmla="*/ 134152 w 609243"/>
              <a:gd name="connsiteY70" fmla="*/ 90933 h 496315"/>
              <a:gd name="connsiteX71" fmla="*/ 134152 w 609243"/>
              <a:gd name="connsiteY71" fmla="*/ 146734 h 496315"/>
              <a:gd name="connsiteX72" fmla="*/ 133773 w 609243"/>
              <a:gd name="connsiteY72" fmla="*/ 149292 h 496315"/>
              <a:gd name="connsiteX73" fmla="*/ 126842 w 609243"/>
              <a:gd name="connsiteY73" fmla="*/ 159523 h 496315"/>
              <a:gd name="connsiteX74" fmla="*/ 78234 w 609243"/>
              <a:gd name="connsiteY74" fmla="*/ 179892 h 496315"/>
              <a:gd name="connsiteX75" fmla="*/ 64658 w 609243"/>
              <a:gd name="connsiteY75" fmla="*/ 175439 h 496315"/>
              <a:gd name="connsiteX76" fmla="*/ 58392 w 609243"/>
              <a:gd name="connsiteY76" fmla="*/ 166439 h 496315"/>
              <a:gd name="connsiteX77" fmla="*/ 60101 w 609243"/>
              <a:gd name="connsiteY77" fmla="*/ 110638 h 496315"/>
              <a:gd name="connsiteX78" fmla="*/ 60765 w 609243"/>
              <a:gd name="connsiteY78" fmla="*/ 107796 h 496315"/>
              <a:gd name="connsiteX79" fmla="*/ 64943 w 609243"/>
              <a:gd name="connsiteY79" fmla="*/ 98796 h 496315"/>
              <a:gd name="connsiteX80" fmla="*/ 120956 w 609243"/>
              <a:gd name="connsiteY80" fmla="*/ 81080 h 496315"/>
              <a:gd name="connsiteX81" fmla="*/ 211133 w 609243"/>
              <a:gd name="connsiteY81" fmla="*/ 79659 h 496315"/>
              <a:gd name="connsiteX82" fmla="*/ 252540 w 609243"/>
              <a:gd name="connsiteY82" fmla="*/ 93858 h 496315"/>
              <a:gd name="connsiteX83" fmla="*/ 242574 w 609243"/>
              <a:gd name="connsiteY83" fmla="*/ 110925 h 496315"/>
              <a:gd name="connsiteX84" fmla="*/ 172811 w 609243"/>
              <a:gd name="connsiteY84" fmla="*/ 103719 h 496315"/>
              <a:gd name="connsiteX85" fmla="*/ 167590 w 609243"/>
              <a:gd name="connsiteY85" fmla="*/ 84661 h 496315"/>
              <a:gd name="connsiteX86" fmla="*/ 211133 w 609243"/>
              <a:gd name="connsiteY86" fmla="*/ 79659 h 496315"/>
              <a:gd name="connsiteX87" fmla="*/ 198798 w 609243"/>
              <a:gd name="connsiteY87" fmla="*/ 22403 h 496315"/>
              <a:gd name="connsiteX88" fmla="*/ 27245 w 609243"/>
              <a:gd name="connsiteY88" fmla="*/ 79844 h 496315"/>
              <a:gd name="connsiteX89" fmla="*/ 26012 w 609243"/>
              <a:gd name="connsiteY89" fmla="*/ 387586 h 496315"/>
              <a:gd name="connsiteX90" fmla="*/ 306429 w 609243"/>
              <a:gd name="connsiteY90" fmla="*/ 408620 h 496315"/>
              <a:gd name="connsiteX91" fmla="*/ 586847 w 609243"/>
              <a:gd name="connsiteY91" fmla="*/ 387586 h 496315"/>
              <a:gd name="connsiteX92" fmla="*/ 585614 w 609243"/>
              <a:gd name="connsiteY92" fmla="*/ 79844 h 496315"/>
              <a:gd name="connsiteX93" fmla="*/ 315160 w 609243"/>
              <a:gd name="connsiteY93" fmla="*/ 68664 h 496315"/>
              <a:gd name="connsiteX94" fmla="*/ 306429 w 609243"/>
              <a:gd name="connsiteY94" fmla="*/ 71791 h 496315"/>
              <a:gd name="connsiteX95" fmla="*/ 297699 w 609243"/>
              <a:gd name="connsiteY95" fmla="*/ 68664 h 496315"/>
              <a:gd name="connsiteX96" fmla="*/ 198798 w 609243"/>
              <a:gd name="connsiteY96" fmla="*/ 22403 h 496315"/>
              <a:gd name="connsiteX97" fmla="*/ 197678 w 609243"/>
              <a:gd name="connsiteY97" fmla="*/ 346 h 496315"/>
              <a:gd name="connsiteX98" fmla="*/ 306429 w 609243"/>
              <a:gd name="connsiteY98" fmla="*/ 46209 h 496315"/>
              <a:gd name="connsiteX99" fmla="*/ 602505 w 609243"/>
              <a:gd name="connsiteY99" fmla="*/ 64779 h 496315"/>
              <a:gd name="connsiteX100" fmla="*/ 606016 w 609243"/>
              <a:gd name="connsiteY100" fmla="*/ 68948 h 496315"/>
              <a:gd name="connsiteX101" fmla="*/ 608009 w 609243"/>
              <a:gd name="connsiteY101" fmla="*/ 75581 h 496315"/>
              <a:gd name="connsiteX102" fmla="*/ 609243 w 609243"/>
              <a:gd name="connsiteY102" fmla="*/ 396113 h 496315"/>
              <a:gd name="connsiteX103" fmla="*/ 608199 w 609243"/>
              <a:gd name="connsiteY103" fmla="*/ 400945 h 496315"/>
              <a:gd name="connsiteX104" fmla="*/ 595103 w 609243"/>
              <a:gd name="connsiteY104" fmla="*/ 414210 h 496315"/>
              <a:gd name="connsiteX105" fmla="*/ 317437 w 609243"/>
              <a:gd name="connsiteY105" fmla="*/ 428043 h 496315"/>
              <a:gd name="connsiteX106" fmla="*/ 306429 w 609243"/>
              <a:gd name="connsiteY106" fmla="*/ 434675 h 496315"/>
              <a:gd name="connsiteX107" fmla="*/ 295422 w 609243"/>
              <a:gd name="connsiteY107" fmla="*/ 428043 h 496315"/>
              <a:gd name="connsiteX108" fmla="*/ 17756 w 609243"/>
              <a:gd name="connsiteY108" fmla="*/ 414210 h 496315"/>
              <a:gd name="connsiteX109" fmla="*/ 4660 w 609243"/>
              <a:gd name="connsiteY109" fmla="*/ 400945 h 496315"/>
              <a:gd name="connsiteX110" fmla="*/ 3616 w 609243"/>
              <a:gd name="connsiteY110" fmla="*/ 396113 h 496315"/>
              <a:gd name="connsiteX111" fmla="*/ 4850 w 609243"/>
              <a:gd name="connsiteY111" fmla="*/ 75581 h 496315"/>
              <a:gd name="connsiteX112" fmla="*/ 6843 w 609243"/>
              <a:gd name="connsiteY112" fmla="*/ 68948 h 496315"/>
              <a:gd name="connsiteX113" fmla="*/ 10354 w 609243"/>
              <a:gd name="connsiteY113" fmla="*/ 64779 h 496315"/>
              <a:gd name="connsiteX114" fmla="*/ 197678 w 609243"/>
              <a:gd name="connsiteY114" fmla="*/ 346 h 496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609243" h="496315">
                <a:moveTo>
                  <a:pt x="165033" y="400904"/>
                </a:moveTo>
                <a:cubicBezTo>
                  <a:pt x="218614" y="402858"/>
                  <a:pt x="269051" y="419838"/>
                  <a:pt x="303783" y="460951"/>
                </a:cubicBezTo>
                <a:cubicBezTo>
                  <a:pt x="373248" y="378725"/>
                  <a:pt x="505628" y="393029"/>
                  <a:pt x="600145" y="431016"/>
                </a:cubicBezTo>
                <a:cubicBezTo>
                  <a:pt x="616847" y="437742"/>
                  <a:pt x="602423" y="460382"/>
                  <a:pt x="585911" y="453751"/>
                </a:cubicBezTo>
                <a:cubicBezTo>
                  <a:pt x="500314" y="419364"/>
                  <a:pt x="372583" y="404018"/>
                  <a:pt x="316310" y="490033"/>
                </a:cubicBezTo>
                <a:cubicBezTo>
                  <a:pt x="313178" y="494864"/>
                  <a:pt x="308433" y="496569"/>
                  <a:pt x="303783" y="496285"/>
                </a:cubicBezTo>
                <a:cubicBezTo>
                  <a:pt x="299134" y="496569"/>
                  <a:pt x="294389" y="494864"/>
                  <a:pt x="291257" y="490033"/>
                </a:cubicBezTo>
                <a:cubicBezTo>
                  <a:pt x="234984" y="404018"/>
                  <a:pt x="107253" y="419364"/>
                  <a:pt x="21751" y="453751"/>
                </a:cubicBezTo>
                <a:cubicBezTo>
                  <a:pt x="5144" y="460382"/>
                  <a:pt x="-9280" y="437742"/>
                  <a:pt x="7422" y="431016"/>
                </a:cubicBezTo>
                <a:cubicBezTo>
                  <a:pt x="54728" y="412023"/>
                  <a:pt x="111452" y="398950"/>
                  <a:pt x="165033" y="400904"/>
                </a:cubicBezTo>
                <a:close/>
                <a:moveTo>
                  <a:pt x="155189" y="275778"/>
                </a:moveTo>
                <a:cubicBezTo>
                  <a:pt x="190373" y="271726"/>
                  <a:pt x="226197" y="277389"/>
                  <a:pt x="259126" y="295874"/>
                </a:cubicBezTo>
                <a:cubicBezTo>
                  <a:pt x="270229" y="302130"/>
                  <a:pt x="260265" y="319192"/>
                  <a:pt x="249162" y="312936"/>
                </a:cubicBezTo>
                <a:cubicBezTo>
                  <a:pt x="189186" y="279285"/>
                  <a:pt x="119815" y="294262"/>
                  <a:pt x="65059" y="331041"/>
                </a:cubicBezTo>
                <a:cubicBezTo>
                  <a:pt x="54430" y="338150"/>
                  <a:pt x="44561" y="320993"/>
                  <a:pt x="55095" y="313979"/>
                </a:cubicBezTo>
                <a:cubicBezTo>
                  <a:pt x="85463" y="293599"/>
                  <a:pt x="120006" y="279830"/>
                  <a:pt x="155189" y="275778"/>
                </a:cubicBezTo>
                <a:close/>
                <a:moveTo>
                  <a:pt x="443849" y="275552"/>
                </a:moveTo>
                <a:cubicBezTo>
                  <a:pt x="479257" y="276654"/>
                  <a:pt x="514819" y="287483"/>
                  <a:pt x="546751" y="305255"/>
                </a:cubicBezTo>
                <a:cubicBezTo>
                  <a:pt x="557854" y="311415"/>
                  <a:pt x="549408" y="329329"/>
                  <a:pt x="538211" y="323074"/>
                </a:cubicBezTo>
                <a:cubicBezTo>
                  <a:pt x="480609" y="291037"/>
                  <a:pt x="410197" y="281843"/>
                  <a:pt x="353260" y="320420"/>
                </a:cubicBezTo>
                <a:cubicBezTo>
                  <a:pt x="342726" y="327528"/>
                  <a:pt x="331339" y="311415"/>
                  <a:pt x="341872" y="304212"/>
                </a:cubicBezTo>
                <a:cubicBezTo>
                  <a:pt x="373188" y="283076"/>
                  <a:pt x="408441" y="274451"/>
                  <a:pt x="443849" y="275552"/>
                </a:cubicBezTo>
                <a:close/>
                <a:moveTo>
                  <a:pt x="155189" y="229830"/>
                </a:moveTo>
                <a:cubicBezTo>
                  <a:pt x="190373" y="225780"/>
                  <a:pt x="226197" y="231440"/>
                  <a:pt x="259126" y="249914"/>
                </a:cubicBezTo>
                <a:cubicBezTo>
                  <a:pt x="270229" y="256166"/>
                  <a:pt x="260265" y="273124"/>
                  <a:pt x="249162" y="266966"/>
                </a:cubicBezTo>
                <a:cubicBezTo>
                  <a:pt x="189186" y="233335"/>
                  <a:pt x="119815" y="248303"/>
                  <a:pt x="65059" y="284966"/>
                </a:cubicBezTo>
                <a:cubicBezTo>
                  <a:pt x="54430" y="292071"/>
                  <a:pt x="44561" y="275019"/>
                  <a:pt x="55095" y="268008"/>
                </a:cubicBezTo>
                <a:cubicBezTo>
                  <a:pt x="85463" y="247640"/>
                  <a:pt x="120006" y="233880"/>
                  <a:pt x="155189" y="229830"/>
                </a:cubicBezTo>
                <a:close/>
                <a:moveTo>
                  <a:pt x="439981" y="229743"/>
                </a:moveTo>
                <a:cubicBezTo>
                  <a:pt x="475369" y="230857"/>
                  <a:pt x="510924" y="241709"/>
                  <a:pt x="542897" y="259481"/>
                </a:cubicBezTo>
                <a:cubicBezTo>
                  <a:pt x="553903" y="265642"/>
                  <a:pt x="545554" y="283461"/>
                  <a:pt x="534359" y="277206"/>
                </a:cubicBezTo>
                <a:cubicBezTo>
                  <a:pt x="476674" y="245169"/>
                  <a:pt x="406371" y="235975"/>
                  <a:pt x="349445" y="274552"/>
                </a:cubicBezTo>
                <a:cubicBezTo>
                  <a:pt x="338819" y="281660"/>
                  <a:pt x="327529" y="265547"/>
                  <a:pt x="338060" y="258438"/>
                </a:cubicBezTo>
                <a:cubicBezTo>
                  <a:pt x="369369" y="237255"/>
                  <a:pt x="404592" y="228629"/>
                  <a:pt x="439981" y="229743"/>
                </a:cubicBezTo>
                <a:close/>
                <a:moveTo>
                  <a:pt x="436157" y="183933"/>
                </a:moveTo>
                <a:cubicBezTo>
                  <a:pt x="471557" y="185045"/>
                  <a:pt x="507123" y="195886"/>
                  <a:pt x="539058" y="213639"/>
                </a:cubicBezTo>
                <a:cubicBezTo>
                  <a:pt x="550162" y="219794"/>
                  <a:pt x="541715" y="237594"/>
                  <a:pt x="530612" y="231439"/>
                </a:cubicBezTo>
                <a:cubicBezTo>
                  <a:pt x="472909" y="199342"/>
                  <a:pt x="402584" y="190253"/>
                  <a:pt x="345546" y="228694"/>
                </a:cubicBezTo>
                <a:cubicBezTo>
                  <a:pt x="335012" y="235889"/>
                  <a:pt x="323718" y="219699"/>
                  <a:pt x="334252" y="212598"/>
                </a:cubicBezTo>
                <a:cubicBezTo>
                  <a:pt x="365524" y="191436"/>
                  <a:pt x="400757" y="182820"/>
                  <a:pt x="436157" y="183933"/>
                </a:cubicBezTo>
                <a:close/>
                <a:moveTo>
                  <a:pt x="155189" y="183880"/>
                </a:moveTo>
                <a:cubicBezTo>
                  <a:pt x="190373" y="179842"/>
                  <a:pt x="226197" y="185502"/>
                  <a:pt x="259126" y="203976"/>
                </a:cubicBezTo>
                <a:cubicBezTo>
                  <a:pt x="270229" y="210133"/>
                  <a:pt x="260265" y="227186"/>
                  <a:pt x="249162" y="220933"/>
                </a:cubicBezTo>
                <a:cubicBezTo>
                  <a:pt x="189186" y="187302"/>
                  <a:pt x="119815" y="202270"/>
                  <a:pt x="65059" y="239028"/>
                </a:cubicBezTo>
                <a:cubicBezTo>
                  <a:pt x="54430" y="246133"/>
                  <a:pt x="44561" y="229080"/>
                  <a:pt x="55095" y="221975"/>
                </a:cubicBezTo>
                <a:cubicBezTo>
                  <a:pt x="85463" y="201655"/>
                  <a:pt x="120006" y="187918"/>
                  <a:pt x="155189" y="183880"/>
                </a:cubicBezTo>
                <a:close/>
                <a:moveTo>
                  <a:pt x="439981" y="137783"/>
                </a:moveTo>
                <a:cubicBezTo>
                  <a:pt x="475369" y="138895"/>
                  <a:pt x="510924" y="149736"/>
                  <a:pt x="542897" y="167489"/>
                </a:cubicBezTo>
                <a:cubicBezTo>
                  <a:pt x="553903" y="173644"/>
                  <a:pt x="545554" y="191444"/>
                  <a:pt x="534359" y="185289"/>
                </a:cubicBezTo>
                <a:cubicBezTo>
                  <a:pt x="476674" y="153192"/>
                  <a:pt x="406371" y="144103"/>
                  <a:pt x="349445" y="182544"/>
                </a:cubicBezTo>
                <a:cubicBezTo>
                  <a:pt x="338819" y="189739"/>
                  <a:pt x="327529" y="173549"/>
                  <a:pt x="338060" y="166448"/>
                </a:cubicBezTo>
                <a:cubicBezTo>
                  <a:pt x="369369" y="145286"/>
                  <a:pt x="404592" y="136670"/>
                  <a:pt x="439981" y="137783"/>
                </a:cubicBezTo>
                <a:close/>
                <a:moveTo>
                  <a:pt x="209117" y="125922"/>
                </a:moveTo>
                <a:cubicBezTo>
                  <a:pt x="223089" y="128148"/>
                  <a:pt x="236563" y="133217"/>
                  <a:pt x="249230" y="141507"/>
                </a:cubicBezTo>
                <a:cubicBezTo>
                  <a:pt x="259857" y="148423"/>
                  <a:pt x="249989" y="165477"/>
                  <a:pt x="239267" y="158561"/>
                </a:cubicBezTo>
                <a:cubicBezTo>
                  <a:pt x="218392" y="144918"/>
                  <a:pt x="195619" y="141223"/>
                  <a:pt x="171234" y="146339"/>
                </a:cubicBezTo>
                <a:cubicBezTo>
                  <a:pt x="158804" y="148991"/>
                  <a:pt x="153585" y="130043"/>
                  <a:pt x="166015" y="127390"/>
                </a:cubicBezTo>
                <a:cubicBezTo>
                  <a:pt x="180675" y="124311"/>
                  <a:pt x="195145" y="123695"/>
                  <a:pt x="209117" y="125922"/>
                </a:cubicBezTo>
                <a:close/>
                <a:moveTo>
                  <a:pt x="114405" y="101164"/>
                </a:moveTo>
                <a:cubicBezTo>
                  <a:pt x="101873" y="102206"/>
                  <a:pt x="90291" y="105901"/>
                  <a:pt x="79658" y="112628"/>
                </a:cubicBezTo>
                <a:cubicBezTo>
                  <a:pt x="78519" y="127407"/>
                  <a:pt x="78234" y="142091"/>
                  <a:pt x="78139" y="156871"/>
                </a:cubicBezTo>
                <a:cubicBezTo>
                  <a:pt x="89626" y="150523"/>
                  <a:pt x="101684" y="145407"/>
                  <a:pt x="114405" y="142186"/>
                </a:cubicBezTo>
                <a:close/>
                <a:moveTo>
                  <a:pt x="436157" y="91941"/>
                </a:moveTo>
                <a:cubicBezTo>
                  <a:pt x="471557" y="93043"/>
                  <a:pt x="507123" y="103872"/>
                  <a:pt x="539058" y="121643"/>
                </a:cubicBezTo>
                <a:cubicBezTo>
                  <a:pt x="550162" y="127804"/>
                  <a:pt x="541715" y="145718"/>
                  <a:pt x="530612" y="139462"/>
                </a:cubicBezTo>
                <a:cubicBezTo>
                  <a:pt x="472909" y="107426"/>
                  <a:pt x="402584" y="98232"/>
                  <a:pt x="345546" y="136808"/>
                </a:cubicBezTo>
                <a:cubicBezTo>
                  <a:pt x="335012" y="143917"/>
                  <a:pt x="323718" y="127804"/>
                  <a:pt x="334252" y="120601"/>
                </a:cubicBezTo>
                <a:cubicBezTo>
                  <a:pt x="365524" y="99464"/>
                  <a:pt x="400757" y="90839"/>
                  <a:pt x="436157" y="91941"/>
                </a:cubicBezTo>
                <a:close/>
                <a:moveTo>
                  <a:pt x="120956" y="81080"/>
                </a:moveTo>
                <a:cubicBezTo>
                  <a:pt x="122000" y="81080"/>
                  <a:pt x="122855" y="81174"/>
                  <a:pt x="123804" y="81459"/>
                </a:cubicBezTo>
                <a:cubicBezTo>
                  <a:pt x="128836" y="81269"/>
                  <a:pt x="134152" y="84396"/>
                  <a:pt x="134152" y="90933"/>
                </a:cubicBezTo>
                <a:lnTo>
                  <a:pt x="134152" y="146734"/>
                </a:lnTo>
                <a:cubicBezTo>
                  <a:pt x="134152" y="147681"/>
                  <a:pt x="133962" y="148534"/>
                  <a:pt x="133773" y="149292"/>
                </a:cubicBezTo>
                <a:cubicBezTo>
                  <a:pt x="134532" y="153744"/>
                  <a:pt x="132633" y="158387"/>
                  <a:pt x="126842" y="159523"/>
                </a:cubicBezTo>
                <a:cubicBezTo>
                  <a:pt x="109279" y="163029"/>
                  <a:pt x="93234" y="170134"/>
                  <a:pt x="78234" y="179892"/>
                </a:cubicBezTo>
                <a:cubicBezTo>
                  <a:pt x="72348" y="183682"/>
                  <a:pt x="66841" y="180366"/>
                  <a:pt x="64658" y="175439"/>
                </a:cubicBezTo>
                <a:cubicBezTo>
                  <a:pt x="61145" y="174208"/>
                  <a:pt x="58392" y="171271"/>
                  <a:pt x="58392" y="166439"/>
                </a:cubicBezTo>
                <a:cubicBezTo>
                  <a:pt x="58392" y="147871"/>
                  <a:pt x="58487" y="129207"/>
                  <a:pt x="60101" y="110638"/>
                </a:cubicBezTo>
                <a:cubicBezTo>
                  <a:pt x="60196" y="109596"/>
                  <a:pt x="60386" y="108649"/>
                  <a:pt x="60765" y="107796"/>
                </a:cubicBezTo>
                <a:cubicBezTo>
                  <a:pt x="60576" y="104575"/>
                  <a:pt x="61715" y="101164"/>
                  <a:pt x="64943" y="98796"/>
                </a:cubicBezTo>
                <a:cubicBezTo>
                  <a:pt x="81367" y="86764"/>
                  <a:pt x="100734" y="81459"/>
                  <a:pt x="120956" y="81080"/>
                </a:cubicBezTo>
                <a:close/>
                <a:moveTo>
                  <a:pt x="211133" y="79659"/>
                </a:moveTo>
                <a:cubicBezTo>
                  <a:pt x="225465" y="81224"/>
                  <a:pt x="239442" y="85988"/>
                  <a:pt x="252540" y="93858"/>
                </a:cubicBezTo>
                <a:cubicBezTo>
                  <a:pt x="263455" y="100495"/>
                  <a:pt x="253489" y="117563"/>
                  <a:pt x="242574" y="110925"/>
                </a:cubicBezTo>
                <a:cubicBezTo>
                  <a:pt x="220553" y="97651"/>
                  <a:pt x="197109" y="95375"/>
                  <a:pt x="172811" y="103719"/>
                </a:cubicBezTo>
                <a:cubicBezTo>
                  <a:pt x="160756" y="107796"/>
                  <a:pt x="155631" y="88833"/>
                  <a:pt x="167590" y="84661"/>
                </a:cubicBezTo>
                <a:cubicBezTo>
                  <a:pt x="182112" y="79730"/>
                  <a:pt x="196800" y="78095"/>
                  <a:pt x="211133" y="79659"/>
                </a:cubicBezTo>
                <a:close/>
                <a:moveTo>
                  <a:pt x="198798" y="22403"/>
                </a:moveTo>
                <a:cubicBezTo>
                  <a:pt x="139593" y="17888"/>
                  <a:pt x="76710" y="44314"/>
                  <a:pt x="27245" y="79844"/>
                </a:cubicBezTo>
                <a:cubicBezTo>
                  <a:pt x="29238" y="182456"/>
                  <a:pt x="26296" y="284974"/>
                  <a:pt x="26012" y="387586"/>
                </a:cubicBezTo>
                <a:cubicBezTo>
                  <a:pt x="118725" y="354898"/>
                  <a:pt x="223111" y="351392"/>
                  <a:pt x="306429" y="408620"/>
                </a:cubicBezTo>
                <a:cubicBezTo>
                  <a:pt x="389653" y="351392"/>
                  <a:pt x="494134" y="354898"/>
                  <a:pt x="586847" y="387586"/>
                </a:cubicBezTo>
                <a:cubicBezTo>
                  <a:pt x="586563" y="284974"/>
                  <a:pt x="583621" y="182456"/>
                  <a:pt x="585614" y="79844"/>
                </a:cubicBezTo>
                <a:cubicBezTo>
                  <a:pt x="506470" y="22995"/>
                  <a:pt x="392975" y="-10545"/>
                  <a:pt x="315160" y="68664"/>
                </a:cubicBezTo>
                <a:cubicBezTo>
                  <a:pt x="312503" y="71412"/>
                  <a:pt x="309371" y="72264"/>
                  <a:pt x="306429" y="71791"/>
                </a:cubicBezTo>
                <a:cubicBezTo>
                  <a:pt x="303488" y="72264"/>
                  <a:pt x="300356" y="71412"/>
                  <a:pt x="297699" y="68664"/>
                </a:cubicBezTo>
                <a:cubicBezTo>
                  <a:pt x="268518" y="38960"/>
                  <a:pt x="234320" y="25112"/>
                  <a:pt x="198798" y="22403"/>
                </a:cubicBezTo>
                <a:close/>
                <a:moveTo>
                  <a:pt x="197678" y="346"/>
                </a:moveTo>
                <a:cubicBezTo>
                  <a:pt x="236561" y="2640"/>
                  <a:pt x="274117" y="16470"/>
                  <a:pt x="306429" y="46209"/>
                </a:cubicBezTo>
                <a:cubicBezTo>
                  <a:pt x="392595" y="-33095"/>
                  <a:pt x="516055" y="730"/>
                  <a:pt x="602505" y="64779"/>
                </a:cubicBezTo>
                <a:cubicBezTo>
                  <a:pt x="604118" y="66011"/>
                  <a:pt x="605257" y="67432"/>
                  <a:pt x="606016" y="68948"/>
                </a:cubicBezTo>
                <a:cubicBezTo>
                  <a:pt x="607250" y="70654"/>
                  <a:pt x="608104" y="72833"/>
                  <a:pt x="608009" y="75581"/>
                </a:cubicBezTo>
                <a:cubicBezTo>
                  <a:pt x="605827" y="182456"/>
                  <a:pt x="609053" y="289237"/>
                  <a:pt x="609243" y="396113"/>
                </a:cubicBezTo>
                <a:cubicBezTo>
                  <a:pt x="609243" y="397913"/>
                  <a:pt x="608863" y="399524"/>
                  <a:pt x="608199" y="400945"/>
                </a:cubicBezTo>
                <a:cubicBezTo>
                  <a:pt x="610002" y="408620"/>
                  <a:pt x="604403" y="417810"/>
                  <a:pt x="595103" y="414210"/>
                </a:cubicBezTo>
                <a:cubicBezTo>
                  <a:pt x="503813" y="378679"/>
                  <a:pt x="400661" y="370815"/>
                  <a:pt x="317437" y="428043"/>
                </a:cubicBezTo>
                <a:cubicBezTo>
                  <a:pt x="315540" y="432591"/>
                  <a:pt x="311269" y="435812"/>
                  <a:pt x="306429" y="434675"/>
                </a:cubicBezTo>
                <a:cubicBezTo>
                  <a:pt x="301590" y="435812"/>
                  <a:pt x="297319" y="432591"/>
                  <a:pt x="295422" y="428043"/>
                </a:cubicBezTo>
                <a:cubicBezTo>
                  <a:pt x="212198" y="370815"/>
                  <a:pt x="109046" y="378679"/>
                  <a:pt x="17756" y="414210"/>
                </a:cubicBezTo>
                <a:cubicBezTo>
                  <a:pt x="8456" y="417810"/>
                  <a:pt x="2857" y="408620"/>
                  <a:pt x="4660" y="400945"/>
                </a:cubicBezTo>
                <a:cubicBezTo>
                  <a:pt x="3996" y="399524"/>
                  <a:pt x="3616" y="397913"/>
                  <a:pt x="3616" y="396113"/>
                </a:cubicBezTo>
                <a:cubicBezTo>
                  <a:pt x="3806" y="289237"/>
                  <a:pt x="7032" y="182456"/>
                  <a:pt x="4850" y="75581"/>
                </a:cubicBezTo>
                <a:cubicBezTo>
                  <a:pt x="4755" y="72833"/>
                  <a:pt x="5514" y="70654"/>
                  <a:pt x="6843" y="68948"/>
                </a:cubicBezTo>
                <a:cubicBezTo>
                  <a:pt x="7602" y="67432"/>
                  <a:pt x="8741" y="66011"/>
                  <a:pt x="10354" y="64779"/>
                </a:cubicBezTo>
                <a:cubicBezTo>
                  <a:pt x="64385" y="24748"/>
                  <a:pt x="132874" y="-3476"/>
                  <a:pt x="197678" y="346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19" rIns="91439" bIns="45719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400" dirty="0"/>
          </a:p>
        </p:txBody>
      </p:sp>
      <p:sp>
        <p:nvSpPr>
          <p:cNvPr id="33" name="平行四边形 32"/>
          <p:cNvSpPr/>
          <p:nvPr userDrawn="1"/>
        </p:nvSpPr>
        <p:spPr>
          <a:xfrm>
            <a:off x="3409951" y="2"/>
            <a:ext cx="3695701" cy="7004239"/>
          </a:xfrm>
          <a:prstGeom prst="parallelogram">
            <a:avLst>
              <a:gd name="adj" fmla="val 9888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/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2607180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E7FD0383-128B-4662-974C-227BE72F84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"/>
          <a:stretch/>
        </p:blipFill>
        <p:spPr>
          <a:xfrm>
            <a:off x="3" y="898522"/>
            <a:ext cx="12191999" cy="595222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82E6160A-125E-4AA3-98C7-7D5D86CFA2A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47000">
                <a:schemeClr val="bg1"/>
              </a:gs>
              <a:gs pos="68000">
                <a:schemeClr val="bg1">
                  <a:alpha val="85000"/>
                </a:schemeClr>
              </a:gs>
              <a:gs pos="100000">
                <a:schemeClr val="bg1">
                  <a:alpha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/>
            <a:endParaRPr lang="zh-CN" altLang="en-US" sz="2400"/>
          </a:p>
        </p:txBody>
      </p:sp>
      <p:sp>
        <p:nvSpPr>
          <p:cNvPr id="17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26864"/>
            <a:ext cx="2743200" cy="365125"/>
          </a:xfrm>
        </p:spPr>
        <p:txBody>
          <a:bodyPr/>
          <a:lstStyle/>
          <a:p>
            <a:fld id="{D4D2E6AA-4600-481C-AE55-F40113DE79D4}" type="datetime1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18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26864"/>
            <a:ext cx="4114800" cy="365125"/>
          </a:xfrm>
        </p:spPr>
        <p:txBody>
          <a:bodyPr/>
          <a:lstStyle/>
          <a:p>
            <a:r>
              <a:rPr lang="zh-CN" altLang="en-US"/>
              <a:t>真、诚、勤、勇</a:t>
            </a:r>
          </a:p>
        </p:txBody>
      </p:sp>
      <p:sp>
        <p:nvSpPr>
          <p:cNvPr id="19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26864"/>
            <a:ext cx="2743200" cy="365125"/>
          </a:xfrm>
        </p:spPr>
        <p:txBody>
          <a:bodyPr/>
          <a:lstStyle/>
          <a:p>
            <a:fld id="{3147E0CD-3854-454B-952F-C13A6438C6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0677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E59014-9ECB-43E0-AC53-22D75DA5A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B09A2C-67C4-4331-B64E-F422C7F8A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70FFE0-49DF-4B9E-B83B-80C9E181C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285A2-569A-4F5A-AA90-4B0B9B3E5A13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DCCB05-4C67-4431-AD71-BCD00CA1C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37084B-5174-48C7-BFC7-4E17E3584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14276-FDC6-44BF-987F-2AC9BC73A7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140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4982D1-C38D-413E-823F-8CA8DCE3A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D46600B-3DD7-47F3-9FC3-0485084AEE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2D0B9B-155F-45E1-9FEC-182A4A07B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285A2-569A-4F5A-AA90-4B0B9B3E5A13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028250-84E1-45F2-BC86-CDD665B98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FD2D47-DC80-4027-9BCC-ABA2E83C3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14276-FDC6-44BF-987F-2AC9BC73A7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2509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CD2237-C612-4917-B4AF-89C833E63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6AAE27-EE76-40EC-9032-27CDCDFD93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7204D5B-F08C-440E-99C5-5C7D4FD8E8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07E07AB-4823-49BE-A3CE-ED009A159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285A2-569A-4F5A-AA90-4B0B9B3E5A13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EDFDF0-459C-4896-B4E4-D8D647C54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284EAC-47A6-445F-BC23-E9F122459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14276-FDC6-44BF-987F-2AC9BC73A7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882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F4BE53-CBBA-473D-BF7D-083A59171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B9FFC68-5497-47DB-9E1C-127B17D57F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2D95E8E-4FDE-4E11-82B2-223EE20D2B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09A41B6-656F-45FF-B73D-27B2B2B69D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9F4B165-F4BC-4105-A05A-B6FF33FF53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0F1DDAB-0E7E-475F-919E-72BE3FC2F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285A2-569A-4F5A-AA90-4B0B9B3E5A13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921D167-D0AA-4764-A575-48AAD5AAA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4E93ED5-BB4D-4C99-BEAA-7CF54D2FC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14276-FDC6-44BF-987F-2AC9BC73A7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6275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95467F-5BA2-42E8-9EAE-83343122B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F771723-735F-4C69-B912-1D0EB4FEF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285A2-569A-4F5A-AA90-4B0B9B3E5A13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EC6D42B-D470-4458-9CC5-DE1E2481E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D20E714-A52E-4BAD-8D67-93F3CB00D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14276-FDC6-44BF-987F-2AC9BC73A7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7956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C7CD6CD-0DDB-49BF-A2CC-0CA22B605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285A2-569A-4F5A-AA90-4B0B9B3E5A13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4F778CA-95B4-487B-8873-C0C518810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6BCEAF5-B025-4EBD-88EF-B7C9F21C6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14276-FDC6-44BF-987F-2AC9BC73A7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0031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835CB4-B300-457C-978D-A3EC4B51A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D1B16F-C07F-468B-84A0-C43BD9219C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BB0B274-9187-4B4A-90B1-6AC4E8A5CD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4E5A4A-B947-459E-8106-4E265F348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285A2-569A-4F5A-AA90-4B0B9B3E5A13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A15EF01-310B-44D7-A517-6DDD55061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EE9FB00-06BF-42DE-BB95-0258ACC3C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14276-FDC6-44BF-987F-2AC9BC73A7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081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A3F4D6-D99A-44D7-AE80-1AFD62DC7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571BF0D-F909-4C22-AAF3-1251855492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2E65A3C-65DC-4D40-BB43-A7AC824169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710AAF0-D870-4692-8642-2620CCE2C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285A2-569A-4F5A-AA90-4B0B9B3E5A13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B74781E-8F6F-427A-A0C4-558B954B1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51A4D14-D01A-4644-9496-66F8A9F7E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414276-FDC6-44BF-987F-2AC9BC73A7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2103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E3E79B1-7257-4CCD-8E2F-8D01DEC1A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33A3D8D-D720-4DBA-8276-297BB79F3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48A21F-104F-4B7F-AF41-A31DC1C89C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285A2-569A-4F5A-AA90-4B0B9B3E5A13}" type="datetimeFigureOut">
              <a:rPr lang="zh-CN" altLang="en-US" smtClean="0"/>
              <a:t>2022/2/19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1A4DC3-0703-48ED-AF28-28C88E7220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067628-4AC3-46FA-ADBC-46B05DF7D5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414276-FDC6-44BF-987F-2AC9BC73A7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6895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图片 4" descr="图片包含 建筑, 游戏机, 街道, 羊&#10;&#10;描述已自动生成">
            <a:extLst>
              <a:ext uri="{FF2B5EF4-FFF2-40B4-BE49-F238E27FC236}">
                <a16:creationId xmlns:a16="http://schemas.microsoft.com/office/drawing/2014/main" id="{1A82543E-41DB-423F-8283-C7B517AD80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0" t="9091" r="27683"/>
          <a:stretch/>
        </p:blipFill>
        <p:spPr>
          <a:xfrm>
            <a:off x="3523488" y="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24106B8-D3AA-4802-AA14-1A80A15D40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9162" y="1665179"/>
            <a:ext cx="4481369" cy="3204134"/>
          </a:xfrm>
        </p:spPr>
        <p:txBody>
          <a:bodyPr anchor="b">
            <a:normAutofit/>
          </a:bodyPr>
          <a:lstStyle/>
          <a:p>
            <a:r>
              <a:rPr lang="zh-CN" altLang="en-US" sz="4800" dirty="0">
                <a:latin typeface="华文行楷" panose="02010800040101010101" pitchFamily="2" charset="-122"/>
                <a:ea typeface="华文行楷" panose="02010800040101010101" pitchFamily="2" charset="-122"/>
              </a:rPr>
              <a:t>毕业设计答辩</a:t>
            </a:r>
            <a:br>
              <a:rPr lang="en-US" altLang="zh-CN" sz="4800" dirty="0">
                <a:latin typeface="华文行楷" panose="02010800040101010101" pitchFamily="2" charset="-122"/>
                <a:ea typeface="华文行楷" panose="02010800040101010101" pitchFamily="2" charset="-122"/>
              </a:rPr>
            </a:br>
            <a:r>
              <a:rPr lang="zh-CN" altLang="en-US" sz="1600" dirty="0">
                <a:latin typeface="华文行楷" panose="02010800040101010101" pitchFamily="2" charset="-122"/>
                <a:ea typeface="华文行楷" panose="02010800040101010101" pitchFamily="2" charset="-122"/>
              </a:rPr>
              <a:t>基于微服务架构的云端数据监控系统设计与实现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28F44DD-C860-49E2-B32E-6C54D694B6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8165" y="5192821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zh-CN" altLang="en-US" sz="1600" dirty="0"/>
              <a:t>导师：余景华</a:t>
            </a:r>
            <a:endParaRPr lang="en-US" altLang="zh-CN" sz="1600" dirty="0"/>
          </a:p>
          <a:p>
            <a:pPr algn="l"/>
            <a:r>
              <a:rPr lang="zh-CN" altLang="en-US" sz="1600" dirty="0"/>
              <a:t>姓名：高阳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11526D34-996F-4CF4-A9CE-F9D6B255382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3" y="1491915"/>
            <a:ext cx="2085065" cy="208506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44380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53"/>
    </mc:Choice>
    <mc:Fallback xmlns="">
      <p:transition spd="slow" advTm="1045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CCB63E5-0B51-4408-881F-02CB7F2ECA06}"/>
              </a:ext>
            </a:extLst>
          </p:cNvPr>
          <p:cNvSpPr txBox="1"/>
          <p:nvPr/>
        </p:nvSpPr>
        <p:spPr>
          <a:xfrm>
            <a:off x="0" y="262890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>
                <a:latin typeface="黑体" panose="02010609060101010101" pitchFamily="49" charset="-122"/>
                <a:ea typeface="黑体" panose="02010609060101010101" pitchFamily="49" charset="-122"/>
              </a:rPr>
              <a:t>Serverless </a:t>
            </a:r>
            <a:r>
              <a:rPr lang="zh-CN" altLang="en-US" sz="6000" dirty="0">
                <a:latin typeface="黑体" panose="02010609060101010101" pitchFamily="49" charset="-122"/>
                <a:ea typeface="黑体" panose="02010609060101010101" pitchFamily="49" charset="-122"/>
              </a:rPr>
              <a:t>无服务器部署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781B8AC-3D24-4FD7-A62A-4A7D727C6C65}"/>
              </a:ext>
            </a:extLst>
          </p:cNvPr>
          <p:cNvSpPr txBox="1"/>
          <p:nvPr/>
        </p:nvSpPr>
        <p:spPr>
          <a:xfrm>
            <a:off x="0" y="3752597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BaaS + </a:t>
            </a:r>
            <a:r>
              <a:rPr lang="en-US" altLang="zh-CN" b="1" dirty="0" err="1"/>
              <a:t>FaaS</a:t>
            </a:r>
            <a:endParaRPr lang="zh-CN" altLang="en-US" b="1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7F004CE-CE5E-4AB2-9A82-C4ADCF0AA8B1}"/>
              </a:ext>
            </a:extLst>
          </p:cNvPr>
          <p:cNvSpPr txBox="1"/>
          <p:nvPr/>
        </p:nvSpPr>
        <p:spPr>
          <a:xfrm>
            <a:off x="2105789" y="456321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事件驱动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46569D4-E6F5-4420-94D8-F08262D4E4EF}"/>
              </a:ext>
            </a:extLst>
          </p:cNvPr>
          <p:cNvSpPr txBox="1"/>
          <p:nvPr/>
        </p:nvSpPr>
        <p:spPr>
          <a:xfrm>
            <a:off x="6497617" y="539960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按需加载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2501520-DA5B-4088-AAE4-CFB91713B78A}"/>
              </a:ext>
            </a:extLst>
          </p:cNvPr>
          <p:cNvSpPr txBox="1"/>
          <p:nvPr/>
        </p:nvSpPr>
        <p:spPr>
          <a:xfrm>
            <a:off x="9486900" y="204358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成本低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93C4311-CB4D-4F2A-B2A1-70ED90710383}"/>
              </a:ext>
            </a:extLst>
          </p:cNvPr>
          <p:cNvSpPr txBox="1"/>
          <p:nvPr/>
        </p:nvSpPr>
        <p:spPr>
          <a:xfrm>
            <a:off x="5118100" y="123216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自动伸缩</a:t>
            </a:r>
          </a:p>
        </p:txBody>
      </p:sp>
    </p:spTree>
    <p:extLst>
      <p:ext uri="{BB962C8B-B14F-4D97-AF65-F5344CB8AC3E}">
        <p14:creationId xmlns:p14="http://schemas.microsoft.com/office/powerpoint/2010/main" val="764077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5823405" y="4670613"/>
            <a:ext cx="5908223" cy="933451"/>
          </a:xfrm>
        </p:spPr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sym typeface="微软雅黑" panose="020B0503020204020204" pitchFamily="34" charset="-122"/>
              </a:rPr>
              <a:t>技术选型</a:t>
            </a:r>
          </a:p>
        </p:txBody>
      </p:sp>
      <p:pic>
        <p:nvPicPr>
          <p:cNvPr id="5" name="图片占位符 4"/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3" r="15535"/>
          <a:stretch/>
        </p:blipFill>
        <p:spPr/>
      </p:pic>
    </p:spTree>
    <p:extLst>
      <p:ext uri="{BB962C8B-B14F-4D97-AF65-F5344CB8AC3E}">
        <p14:creationId xmlns:p14="http://schemas.microsoft.com/office/powerpoint/2010/main" val="22143528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CCB63E5-0B51-4408-881F-02CB7F2ECA06}"/>
              </a:ext>
            </a:extLst>
          </p:cNvPr>
          <p:cNvSpPr txBox="1"/>
          <p:nvPr/>
        </p:nvSpPr>
        <p:spPr>
          <a:xfrm>
            <a:off x="0" y="262890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>
                <a:latin typeface="黑体" panose="02010609060101010101" pitchFamily="49" charset="-122"/>
                <a:ea typeface="黑体" panose="02010609060101010101" pitchFamily="49" charset="-122"/>
              </a:rPr>
              <a:t>React </a:t>
            </a:r>
            <a:r>
              <a:rPr lang="zh-CN" altLang="en-US" sz="6000" dirty="0">
                <a:latin typeface="黑体" panose="02010609060101010101" pitchFamily="49" charset="-122"/>
                <a:ea typeface="黑体" panose="02010609060101010101" pitchFamily="49" charset="-122"/>
              </a:rPr>
              <a:t>生态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781B8AC-3D24-4FD7-A62A-4A7D727C6C65}"/>
              </a:ext>
            </a:extLst>
          </p:cNvPr>
          <p:cNvSpPr txBox="1"/>
          <p:nvPr/>
        </p:nvSpPr>
        <p:spPr>
          <a:xfrm>
            <a:off x="0" y="3752597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React + React-Router</a:t>
            </a:r>
            <a:endParaRPr lang="zh-CN" altLang="en-US" b="1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7F004CE-CE5E-4AB2-9A82-C4ADCF0AA8B1}"/>
              </a:ext>
            </a:extLst>
          </p:cNvPr>
          <p:cNvSpPr txBox="1"/>
          <p:nvPr/>
        </p:nvSpPr>
        <p:spPr>
          <a:xfrm>
            <a:off x="2632839" y="4932543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TypeScript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93C4311-CB4D-4F2A-B2A1-70ED90710383}"/>
              </a:ext>
            </a:extLst>
          </p:cNvPr>
          <p:cNvSpPr txBox="1"/>
          <p:nvPr/>
        </p:nvSpPr>
        <p:spPr>
          <a:xfrm>
            <a:off x="6915150" y="133376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组件丰富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F4D813C-3872-4730-B39C-27D91C163825}"/>
              </a:ext>
            </a:extLst>
          </p:cNvPr>
          <p:cNvSpPr txBox="1"/>
          <p:nvPr/>
        </p:nvSpPr>
        <p:spPr>
          <a:xfrm>
            <a:off x="8534400" y="4563211"/>
            <a:ext cx="1734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Material Design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7A4B721-725A-4C8A-B11E-AC4AEAA782C1}"/>
              </a:ext>
            </a:extLst>
          </p:cNvPr>
          <p:cNvSpPr txBox="1"/>
          <p:nvPr/>
        </p:nvSpPr>
        <p:spPr>
          <a:xfrm>
            <a:off x="1492250" y="2259568"/>
            <a:ext cx="1681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D3 </a:t>
            </a:r>
            <a:r>
              <a:rPr lang="zh-CN" altLang="en-US" dirty="0"/>
              <a:t>数据可视化</a:t>
            </a:r>
          </a:p>
        </p:txBody>
      </p:sp>
    </p:spTree>
    <p:extLst>
      <p:ext uri="{BB962C8B-B14F-4D97-AF65-F5344CB8AC3E}">
        <p14:creationId xmlns:p14="http://schemas.microsoft.com/office/powerpoint/2010/main" val="17376752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CCB63E5-0B51-4408-881F-02CB7F2ECA06}"/>
              </a:ext>
            </a:extLst>
          </p:cNvPr>
          <p:cNvSpPr txBox="1"/>
          <p:nvPr/>
        </p:nvSpPr>
        <p:spPr>
          <a:xfrm>
            <a:off x="0" y="262890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>
                <a:latin typeface="黑体" panose="02010609060101010101" pitchFamily="49" charset="-122"/>
                <a:ea typeface="黑体" panose="02010609060101010101" pitchFamily="49" charset="-122"/>
              </a:rPr>
              <a:t>Firebase </a:t>
            </a:r>
            <a:r>
              <a:rPr lang="zh-CN" altLang="en-US" sz="6000" dirty="0">
                <a:latin typeface="黑体" panose="02010609060101010101" pitchFamily="49" charset="-122"/>
                <a:ea typeface="黑体" panose="02010609060101010101" pitchFamily="49" charset="-122"/>
              </a:rPr>
              <a:t>平台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781B8AC-3D24-4FD7-A62A-4A7D727C6C65}"/>
              </a:ext>
            </a:extLst>
          </p:cNvPr>
          <p:cNvSpPr txBox="1"/>
          <p:nvPr/>
        </p:nvSpPr>
        <p:spPr>
          <a:xfrm>
            <a:off x="0" y="3752597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/>
              <a:t>支持 </a:t>
            </a:r>
            <a:r>
              <a:rPr lang="en-US" altLang="zh-CN" b="1" dirty="0"/>
              <a:t>Android</a:t>
            </a:r>
            <a:r>
              <a:rPr lang="zh-CN" altLang="en-US" b="1" dirty="0"/>
              <a:t>、</a:t>
            </a:r>
            <a:r>
              <a:rPr lang="en-US" altLang="zh-CN" b="1" dirty="0"/>
              <a:t>iOS</a:t>
            </a:r>
            <a:r>
              <a:rPr lang="zh-CN" altLang="en-US" b="1" dirty="0"/>
              <a:t>、</a:t>
            </a:r>
            <a:r>
              <a:rPr lang="en-US" altLang="zh-CN" b="1" dirty="0"/>
              <a:t>Web</a:t>
            </a:r>
            <a:r>
              <a:rPr lang="zh-CN" altLang="en-US" b="1" dirty="0"/>
              <a:t>、</a:t>
            </a:r>
            <a:r>
              <a:rPr lang="en-US" altLang="zh-CN" b="1" dirty="0"/>
              <a:t>Unity</a:t>
            </a:r>
            <a:endParaRPr lang="zh-CN" altLang="en-US" b="1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7F004CE-CE5E-4AB2-9A82-C4ADCF0AA8B1}"/>
              </a:ext>
            </a:extLst>
          </p:cNvPr>
          <p:cNvSpPr txBox="1"/>
          <p:nvPr/>
        </p:nvSpPr>
        <p:spPr>
          <a:xfrm>
            <a:off x="1235839" y="4563211"/>
            <a:ext cx="2590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Cloud Storage </a:t>
            </a:r>
            <a:r>
              <a:rPr lang="zh-CN" altLang="zh-CN" dirty="0"/>
              <a:t>文件存储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93C4311-CB4D-4F2A-B2A1-70ED90710383}"/>
              </a:ext>
            </a:extLst>
          </p:cNvPr>
          <p:cNvSpPr txBox="1"/>
          <p:nvPr/>
        </p:nvSpPr>
        <p:spPr>
          <a:xfrm>
            <a:off x="5607050" y="1562363"/>
            <a:ext cx="3502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Firebase Authentication </a:t>
            </a:r>
            <a:r>
              <a:rPr lang="zh-CN" altLang="zh-CN" dirty="0"/>
              <a:t>身份认证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F4D813C-3872-4730-B39C-27D91C163825}"/>
              </a:ext>
            </a:extLst>
          </p:cNvPr>
          <p:cNvSpPr txBox="1"/>
          <p:nvPr/>
        </p:nvSpPr>
        <p:spPr>
          <a:xfrm>
            <a:off x="9061450" y="3875465"/>
            <a:ext cx="2908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Cloud Firestore </a:t>
            </a:r>
            <a:r>
              <a:rPr lang="zh-CN" altLang="zh-CN" dirty="0"/>
              <a:t>实时数据库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44A5D4F-BABA-4CE0-A3B0-0AFEAA3D0885}"/>
              </a:ext>
            </a:extLst>
          </p:cNvPr>
          <p:cNvSpPr txBox="1"/>
          <p:nvPr/>
        </p:nvSpPr>
        <p:spPr>
          <a:xfrm>
            <a:off x="1485900" y="2038927"/>
            <a:ext cx="2595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Firebase Hosting </a:t>
            </a:r>
            <a:r>
              <a:rPr lang="zh-CN" altLang="zh-CN" dirty="0"/>
              <a:t>云托管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B6C5715-7505-4D24-9158-2EB9EDA67EE4}"/>
              </a:ext>
            </a:extLst>
          </p:cNvPr>
          <p:cNvSpPr txBox="1"/>
          <p:nvPr/>
        </p:nvSpPr>
        <p:spPr>
          <a:xfrm>
            <a:off x="5213350" y="5179161"/>
            <a:ext cx="3760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Cloud Functions for Firebase </a:t>
            </a:r>
            <a:r>
              <a:rPr lang="zh-CN" altLang="zh-CN" dirty="0"/>
              <a:t>云函数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99461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021B7CF3-7239-4AAD-90EA-9476A55B1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7794" y="1441450"/>
            <a:ext cx="5616412" cy="3765550"/>
          </a:xfrm>
          <a:prstGeom prst="rect">
            <a:avLst/>
          </a:prstGeom>
          <a:pattFill prst="pct5">
            <a:fgClr>
              <a:schemeClr val="tx1"/>
            </a:fgClr>
            <a:bgClr>
              <a:schemeClr val="bg1"/>
            </a:bgClr>
          </a:pattFill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2A5C4F79-C3EE-4DBD-980F-F0E5A29F3197}"/>
              </a:ext>
            </a:extLst>
          </p:cNvPr>
          <p:cNvSpPr txBox="1"/>
          <p:nvPr/>
        </p:nvSpPr>
        <p:spPr>
          <a:xfrm>
            <a:off x="5542002" y="535305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系统结构</a:t>
            </a:r>
          </a:p>
        </p:txBody>
      </p:sp>
    </p:spTree>
    <p:extLst>
      <p:ext uri="{BB962C8B-B14F-4D97-AF65-F5344CB8AC3E}">
        <p14:creationId xmlns:p14="http://schemas.microsoft.com/office/powerpoint/2010/main" val="989975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5867855" y="4524563"/>
            <a:ext cx="5908223" cy="933451"/>
          </a:xfrm>
        </p:spPr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sym typeface="微软雅黑" panose="020B0503020204020204" pitchFamily="34" charset="-122"/>
              </a:rPr>
              <a:t>系统设计</a:t>
            </a:r>
          </a:p>
        </p:txBody>
      </p:sp>
      <p:pic>
        <p:nvPicPr>
          <p:cNvPr id="5" name="图片占位符 4"/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27" r="20869"/>
          <a:stretch/>
        </p:blipFill>
        <p:spPr/>
      </p:pic>
    </p:spTree>
    <p:extLst>
      <p:ext uri="{BB962C8B-B14F-4D97-AF65-F5344CB8AC3E}">
        <p14:creationId xmlns:p14="http://schemas.microsoft.com/office/powerpoint/2010/main" val="3248170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969FE20D-36ED-458F-A030-181A695453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9185" y="1609724"/>
            <a:ext cx="7073630" cy="319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D939B8B-186E-4C48-B4AD-4ADFFD9D4CBB}"/>
              </a:ext>
            </a:extLst>
          </p:cNvPr>
          <p:cNvSpPr txBox="1"/>
          <p:nvPr/>
        </p:nvSpPr>
        <p:spPr>
          <a:xfrm>
            <a:off x="5542002" y="518795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系统功能</a:t>
            </a:r>
          </a:p>
        </p:txBody>
      </p:sp>
    </p:spTree>
    <p:extLst>
      <p:ext uri="{BB962C8B-B14F-4D97-AF65-F5344CB8AC3E}">
        <p14:creationId xmlns:p14="http://schemas.microsoft.com/office/powerpoint/2010/main" val="15556412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87502D66-2045-436E-8F68-DC91531DCC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5668" y="1999456"/>
            <a:ext cx="6500663" cy="2859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33DA71CA-0FAD-406B-9436-221D9E2BF4F7}"/>
              </a:ext>
            </a:extLst>
          </p:cNvPr>
          <p:cNvSpPr txBox="1"/>
          <p:nvPr/>
        </p:nvSpPr>
        <p:spPr>
          <a:xfrm>
            <a:off x="5617342" y="5289550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数据 </a:t>
            </a:r>
            <a:r>
              <a:rPr lang="en-US" altLang="zh-CN" dirty="0"/>
              <a:t>ER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48594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5950405" y="4664263"/>
            <a:ext cx="5908223" cy="933451"/>
          </a:xfrm>
        </p:spPr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系统演示</a:t>
            </a:r>
          </a:p>
        </p:txBody>
      </p:sp>
      <p:pic>
        <p:nvPicPr>
          <p:cNvPr id="5" name="图片占位符 4"/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32" r="9894"/>
          <a:stretch/>
        </p:blipFill>
        <p:spPr>
          <a:xfrm>
            <a:off x="0" y="0"/>
            <a:ext cx="6800851" cy="7010400"/>
          </a:xfrm>
        </p:spPr>
      </p:pic>
    </p:spTree>
    <p:extLst>
      <p:ext uri="{BB962C8B-B14F-4D97-AF65-F5344CB8AC3E}">
        <p14:creationId xmlns:p14="http://schemas.microsoft.com/office/powerpoint/2010/main" val="35138159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009"/>
          <a:stretch/>
        </p:blipFill>
        <p:spPr>
          <a:xfrm>
            <a:off x="7728184" y="-10401"/>
            <a:ext cx="4463819" cy="6868401"/>
          </a:xfrm>
          <a:prstGeom prst="rect">
            <a:avLst/>
          </a:prstGeom>
          <a:noFill/>
        </p:spPr>
      </p:pic>
      <p:sp>
        <p:nvSpPr>
          <p:cNvPr id="8" name="ïşliḑè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121917" tIns="60959" rIns="121917" bIns="60959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>
                <a:solidFill>
                  <a:prstClr val="black">
                    <a:tint val="75000"/>
                  </a:prstClr>
                </a:solidFill>
              </a:rPr>
              <a:t>真、诚、勤、勇</a:t>
            </a:r>
          </a:p>
        </p:txBody>
      </p:sp>
      <p:grpSp>
        <p:nvGrpSpPr>
          <p:cNvPr id="27" name="组合 26"/>
          <p:cNvGrpSpPr/>
          <p:nvPr/>
        </p:nvGrpSpPr>
        <p:grpSpPr>
          <a:xfrm>
            <a:off x="-1920993" y="2805847"/>
            <a:ext cx="7696436" cy="1413671"/>
            <a:chOff x="1445421" y="958950"/>
            <a:chExt cx="5772327" cy="1226319"/>
          </a:xfrm>
          <a:solidFill>
            <a:srgbClr val="005B99">
              <a:alpha val="71000"/>
            </a:srgbClr>
          </a:solidFill>
        </p:grpSpPr>
        <p:sp>
          <p:nvSpPr>
            <p:cNvPr id="17" name="ïşliḑè"/>
            <p:cNvSpPr/>
            <p:nvPr/>
          </p:nvSpPr>
          <p:spPr>
            <a:xfrm>
              <a:off x="1445421" y="958950"/>
              <a:ext cx="5772327" cy="1226319"/>
            </a:xfrm>
            <a:prstGeom prst="rect">
              <a:avLst/>
            </a:prstGeom>
            <a:gradFill>
              <a:gsLst>
                <a:gs pos="100000">
                  <a:srgbClr val="005B99">
                    <a:alpha val="20000"/>
                    <a:lumMod val="84000"/>
                    <a:lumOff val="16000"/>
                  </a:srgbClr>
                </a:gs>
                <a:gs pos="59000">
                  <a:srgbClr val="005B99">
                    <a:alpha val="8000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40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1557426" y="1027778"/>
              <a:ext cx="5548317" cy="93445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6400" b="1" dirty="0">
                  <a:solidFill>
                    <a:prstClr val="white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ea"/>
                </a:rPr>
                <a:t>总结</a:t>
              </a:r>
            </a:p>
          </p:txBody>
        </p:sp>
      </p:grpSp>
      <p:pic>
        <p:nvPicPr>
          <p:cNvPr id="28" name="图片 2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2" y="384630"/>
            <a:ext cx="2849633" cy="650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590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îsļíḓé"/>
          <p:cNvGrpSpPr/>
          <p:nvPr/>
        </p:nvGrpSpPr>
        <p:grpSpPr>
          <a:xfrm>
            <a:off x="5088026" y="2722565"/>
            <a:ext cx="1419225" cy="1419225"/>
            <a:chOff x="5306327" y="2713207"/>
            <a:chExt cx="1419225" cy="1419225"/>
          </a:xfrm>
        </p:grpSpPr>
        <p:sp>
          <p:nvSpPr>
            <p:cNvPr id="26" name="ïṣ1îḓê"/>
            <p:cNvSpPr/>
            <p:nvPr/>
          </p:nvSpPr>
          <p:spPr bwMode="auto">
            <a:xfrm>
              <a:off x="5306327" y="2713207"/>
              <a:ext cx="1419225" cy="1419225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  <a:prstDash val="sysDash"/>
              <a:round/>
            </a:ln>
          </p:spPr>
          <p:txBody>
            <a:bodyPr vert="horz" wrap="none" lIns="121920" tIns="60960" rIns="121920" bIns="60960" numCol="1" rtlCol="0" anchor="ctr" anchorCtr="1" compatLnSpc="1"/>
            <a:lstStyle/>
            <a:p>
              <a:pPr algn="just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7" name="îṡļíḋè"/>
            <p:cNvSpPr/>
            <p:nvPr/>
          </p:nvSpPr>
          <p:spPr bwMode="auto">
            <a:xfrm>
              <a:off x="5563502" y="2970382"/>
              <a:ext cx="904875" cy="904875"/>
            </a:xfrm>
            <a:prstGeom prst="ellipse">
              <a:avLst/>
            </a:prstGeom>
            <a:solidFill>
              <a:schemeClr val="bg2">
                <a:alpha val="55000"/>
              </a:schemeClr>
            </a:solidFill>
            <a:ln w="19050">
              <a:noFill/>
              <a:round/>
            </a:ln>
          </p:spPr>
          <p:txBody>
            <a:bodyPr vert="horz" wrap="none" lIns="121920" tIns="60960" rIns="121920" bIns="60960" numCol="1" rtlCol="0" anchor="ctr" anchorCtr="1" compatLnSpc="1"/>
            <a:lstStyle/>
            <a:p>
              <a:pPr algn="ctr"/>
              <a:endPara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pic>
        <p:nvPicPr>
          <p:cNvPr id="28" name="图片 2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0770" y="1415309"/>
            <a:ext cx="4033737" cy="4033737"/>
          </a:xfrm>
          <a:prstGeom prst="rect">
            <a:avLst/>
          </a:prstGeom>
          <a:ln>
            <a:noFill/>
          </a:ln>
        </p:spPr>
      </p:pic>
      <p:sp>
        <p:nvSpPr>
          <p:cNvPr id="7" name="î$ľiḍé"/>
          <p:cNvSpPr/>
          <p:nvPr/>
        </p:nvSpPr>
        <p:spPr bwMode="auto">
          <a:xfrm>
            <a:off x="3455919" y="1130302"/>
            <a:ext cx="4683439" cy="4603751"/>
          </a:xfrm>
          <a:prstGeom prst="ellipse">
            <a:avLst/>
          </a:prstGeom>
          <a:noFill/>
          <a:ln w="19050">
            <a:solidFill>
              <a:srgbClr val="59595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39" tIns="45719" rIns="91439" bIns="45719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îṧ1ídè"/>
          <p:cNvSpPr/>
          <p:nvPr/>
        </p:nvSpPr>
        <p:spPr bwMode="auto">
          <a:xfrm>
            <a:off x="443818" y="0"/>
            <a:ext cx="5356225" cy="6858000"/>
          </a:xfrm>
          <a:custGeom>
            <a:avLst/>
            <a:gdLst>
              <a:gd name="connsiteX0" fmla="*/ 1715698 w 5356225"/>
              <a:gd name="connsiteY0" fmla="*/ 0 h 6858000"/>
              <a:gd name="connsiteX1" fmla="*/ 5356225 w 5356225"/>
              <a:gd name="connsiteY1" fmla="*/ 0 h 6858000"/>
              <a:gd name="connsiteX2" fmla="*/ 5356225 w 5356225"/>
              <a:gd name="connsiteY2" fmla="*/ 6858000 h 6858000"/>
              <a:gd name="connsiteX3" fmla="*/ 873607 w 5356225"/>
              <a:gd name="connsiteY3" fmla="*/ 6858000 h 6858000"/>
              <a:gd name="connsiteX4" fmla="*/ 775439 w 5356225"/>
              <a:gd name="connsiteY4" fmla="*/ 6704873 h 6858000"/>
              <a:gd name="connsiteX5" fmla="*/ 0 w 5356225"/>
              <a:gd name="connsiteY5" fmla="*/ 3927475 h 6858000"/>
              <a:gd name="connsiteX6" fmla="*/ 1568802 w 5356225"/>
              <a:gd name="connsiteY6" fmla="*/ 14005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356225" h="6858000">
                <a:moveTo>
                  <a:pt x="1715698" y="0"/>
                </a:moveTo>
                <a:lnTo>
                  <a:pt x="5356225" y="0"/>
                </a:lnTo>
                <a:lnTo>
                  <a:pt x="5356225" y="6858000"/>
                </a:lnTo>
                <a:lnTo>
                  <a:pt x="873607" y="6858000"/>
                </a:lnTo>
                <a:lnTo>
                  <a:pt x="775439" y="6704873"/>
                </a:lnTo>
                <a:cubicBezTo>
                  <a:pt x="283365" y="5895028"/>
                  <a:pt x="0" y="4944343"/>
                  <a:pt x="0" y="3927475"/>
                </a:cubicBezTo>
                <a:cubicBezTo>
                  <a:pt x="0" y="2448395"/>
                  <a:pt x="599516" y="1109339"/>
                  <a:pt x="1568802" y="140052"/>
                </a:cubicBezTo>
                <a:close/>
              </a:path>
            </a:pathLst>
          </a:custGeom>
          <a:blipFill dpi="0" rotWithShape="1">
            <a:blip r:embed="rId4">
              <a:alphaModFix amt="80000"/>
            </a:blip>
            <a:srcRect/>
            <a:stretch>
              <a:fillRect l="-30000" r="-10000"/>
            </a:stretch>
          </a:blip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39" tIns="45719" rIns="91439" bIns="45719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iśľïde"/>
          <p:cNvSpPr/>
          <p:nvPr/>
        </p:nvSpPr>
        <p:spPr>
          <a:xfrm>
            <a:off x="8175811" y="1719129"/>
            <a:ext cx="1734423" cy="502371"/>
          </a:xfrm>
          <a:prstGeom prst="rect">
            <a:avLst/>
          </a:prstGeom>
        </p:spPr>
        <p:txBody>
          <a:bodyPr wrap="square" lIns="91439" tIns="45719" rIns="91439" bIns="45719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  <a:sym typeface="微软雅黑" panose="020B0503020204020204" pitchFamily="34" charset="-122"/>
              </a:rPr>
              <a:t>基本目标</a:t>
            </a:r>
          </a:p>
        </p:txBody>
      </p:sp>
      <p:grpSp>
        <p:nvGrpSpPr>
          <p:cNvPr id="12" name="ïSľiḓe"/>
          <p:cNvGrpSpPr/>
          <p:nvPr/>
        </p:nvGrpSpPr>
        <p:grpSpPr>
          <a:xfrm>
            <a:off x="7382179" y="1954797"/>
            <a:ext cx="798975" cy="3187323"/>
            <a:chOff x="7337267" y="1778651"/>
            <a:chExt cx="995770" cy="3972395"/>
          </a:xfrm>
        </p:grpSpPr>
        <p:sp>
          <p:nvSpPr>
            <p:cNvPr id="22" name="îşḷiḍé"/>
            <p:cNvSpPr/>
            <p:nvPr/>
          </p:nvSpPr>
          <p:spPr bwMode="auto">
            <a:xfrm>
              <a:off x="7589716" y="1778651"/>
              <a:ext cx="218168" cy="218168"/>
            </a:xfrm>
            <a:prstGeom prst="ellipse">
              <a:avLst/>
            </a:prstGeom>
            <a:solidFill>
              <a:schemeClr val="accent1"/>
            </a:solidFill>
            <a:ln w="88900">
              <a:solidFill>
                <a:srgbClr val="BC3649">
                  <a:alpha val="33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3" name="iṥ1îde"/>
            <p:cNvSpPr/>
            <p:nvPr/>
          </p:nvSpPr>
          <p:spPr bwMode="auto">
            <a:xfrm>
              <a:off x="8114869" y="3052086"/>
              <a:ext cx="218168" cy="218168"/>
            </a:xfrm>
            <a:prstGeom prst="ellipse">
              <a:avLst/>
            </a:prstGeom>
            <a:solidFill>
              <a:schemeClr val="accent1"/>
            </a:solidFill>
            <a:ln w="88900">
              <a:solidFill>
                <a:srgbClr val="BC3649">
                  <a:alpha val="33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4" name="íṣ1iďé"/>
            <p:cNvSpPr/>
            <p:nvPr/>
          </p:nvSpPr>
          <p:spPr bwMode="auto">
            <a:xfrm>
              <a:off x="8019393" y="4391277"/>
              <a:ext cx="218168" cy="218168"/>
            </a:xfrm>
            <a:prstGeom prst="ellipse">
              <a:avLst/>
            </a:prstGeom>
            <a:solidFill>
              <a:schemeClr val="accent1"/>
            </a:solidFill>
            <a:ln w="88900">
              <a:solidFill>
                <a:srgbClr val="BC3649">
                  <a:alpha val="33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" name="ïs1iďe"/>
            <p:cNvSpPr/>
            <p:nvPr/>
          </p:nvSpPr>
          <p:spPr bwMode="auto">
            <a:xfrm>
              <a:off x="7337267" y="5532878"/>
              <a:ext cx="218168" cy="218168"/>
            </a:xfrm>
            <a:prstGeom prst="ellipse">
              <a:avLst/>
            </a:prstGeom>
            <a:solidFill>
              <a:schemeClr val="accent1"/>
            </a:solidFill>
            <a:ln w="88900">
              <a:solidFill>
                <a:srgbClr val="BC3649">
                  <a:alpha val="33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21920" tIns="60960" rIns="121920" bIns="6096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0" name="íṣļídè"/>
          <p:cNvSpPr/>
          <p:nvPr/>
        </p:nvSpPr>
        <p:spPr>
          <a:xfrm>
            <a:off x="304637" y="1418579"/>
            <a:ext cx="3248819" cy="1611479"/>
          </a:xfrm>
          <a:prstGeom prst="rect">
            <a:avLst/>
          </a:prstGeom>
          <a:noFill/>
        </p:spPr>
        <p:txBody>
          <a:bodyPr wrap="square" lIns="91439" tIns="45719" rIns="91439" bIns="45719" anchor="ctr" anchorCtr="0">
            <a:norm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6667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</a:t>
            </a:r>
            <a:r>
              <a:rPr lang="en-US" altLang="zh-CN" sz="267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ONTENTS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1259998" y="2756293"/>
            <a:ext cx="798287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8804827" y="6333772"/>
            <a:ext cx="4114800" cy="365125"/>
          </a:xfrm>
        </p:spPr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真、诚、勤、勇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2263029" y="2510279"/>
            <a:ext cx="2385779" cy="584773"/>
          </a:xfrm>
          <a:prstGeom prst="rect">
            <a:avLst/>
          </a:prstGeom>
          <a:noFill/>
        </p:spPr>
        <p:txBody>
          <a:bodyPr wrap="square" lIns="91439" tIns="45719" rIns="91439" bIns="45719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目录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2507" y="265264"/>
            <a:ext cx="1759624" cy="401968"/>
          </a:xfrm>
          <a:prstGeom prst="rect">
            <a:avLst/>
          </a:prstGeom>
        </p:spPr>
      </p:pic>
      <p:sp>
        <p:nvSpPr>
          <p:cNvPr id="31" name="iśľïde">
            <a:extLst>
              <a:ext uri="{FF2B5EF4-FFF2-40B4-BE49-F238E27FC236}">
                <a16:creationId xmlns:a16="http://schemas.microsoft.com/office/drawing/2014/main" id="{EE5DD906-AB4C-4988-9D44-691F5083F630}"/>
              </a:ext>
            </a:extLst>
          </p:cNvPr>
          <p:cNvSpPr/>
          <p:nvPr/>
        </p:nvSpPr>
        <p:spPr>
          <a:xfrm>
            <a:off x="8578576" y="2772741"/>
            <a:ext cx="1734423" cy="502371"/>
          </a:xfrm>
          <a:prstGeom prst="rect">
            <a:avLst/>
          </a:prstGeom>
        </p:spPr>
        <p:txBody>
          <a:bodyPr wrap="square" lIns="91439" tIns="45719" rIns="91439" bIns="45719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  <a:sym typeface="微软雅黑" panose="020B0503020204020204" pitchFamily="34" charset="-122"/>
              </a:rPr>
              <a:t>技术选型</a:t>
            </a:r>
          </a:p>
        </p:txBody>
      </p:sp>
      <p:sp>
        <p:nvSpPr>
          <p:cNvPr id="32" name="iśľïde">
            <a:extLst>
              <a:ext uri="{FF2B5EF4-FFF2-40B4-BE49-F238E27FC236}">
                <a16:creationId xmlns:a16="http://schemas.microsoft.com/office/drawing/2014/main" id="{F6D2D9EF-1480-4041-BACE-ABC58F45BDDC}"/>
              </a:ext>
            </a:extLst>
          </p:cNvPr>
          <p:cNvSpPr/>
          <p:nvPr/>
        </p:nvSpPr>
        <p:spPr>
          <a:xfrm>
            <a:off x="8465036" y="3887424"/>
            <a:ext cx="1734423" cy="502371"/>
          </a:xfrm>
          <a:prstGeom prst="rect">
            <a:avLst/>
          </a:prstGeom>
        </p:spPr>
        <p:txBody>
          <a:bodyPr wrap="square" lIns="91439" tIns="45719" rIns="91439" bIns="45719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  <a:sym typeface="微软雅黑" panose="020B0503020204020204" pitchFamily="34" charset="-122"/>
              </a:rPr>
              <a:t>系统设计</a:t>
            </a:r>
          </a:p>
        </p:txBody>
      </p:sp>
      <p:sp>
        <p:nvSpPr>
          <p:cNvPr id="33" name="iśľïde">
            <a:extLst>
              <a:ext uri="{FF2B5EF4-FFF2-40B4-BE49-F238E27FC236}">
                <a16:creationId xmlns:a16="http://schemas.microsoft.com/office/drawing/2014/main" id="{288FA245-8DB8-43A6-BE81-A902CCA2B668}"/>
              </a:ext>
            </a:extLst>
          </p:cNvPr>
          <p:cNvSpPr/>
          <p:nvPr/>
        </p:nvSpPr>
        <p:spPr>
          <a:xfrm>
            <a:off x="7929496" y="4892568"/>
            <a:ext cx="1734423" cy="502371"/>
          </a:xfrm>
          <a:prstGeom prst="rect">
            <a:avLst/>
          </a:prstGeom>
        </p:spPr>
        <p:txBody>
          <a:bodyPr wrap="square" lIns="91439" tIns="45719" rIns="91439" bIns="45719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  <a:sym typeface="微软雅黑" panose="020B0503020204020204" pitchFamily="34" charset="-122"/>
              </a:rPr>
              <a:t>系统演示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48565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19"/>
    </mc:Choice>
    <mc:Fallback xmlns="">
      <p:transition spd="slow" advTm="3119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5931355" y="4435663"/>
            <a:ext cx="5908223" cy="933451"/>
          </a:xfrm>
        </p:spPr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  <a:sym typeface="微软雅黑" panose="020B0503020204020204" pitchFamily="34" charset="-122"/>
              </a:rPr>
              <a:t>基本目标</a:t>
            </a:r>
          </a:p>
        </p:txBody>
      </p:sp>
      <p:pic>
        <p:nvPicPr>
          <p:cNvPr id="12" name="图片占位符 11"/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95" r="23495"/>
          <a:stretch>
            <a:fillRect/>
          </a:stretch>
        </p:blipFill>
        <p:spPr/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4739762-608B-4E35-A22F-004AB40255F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306" y="354164"/>
            <a:ext cx="2007689" cy="458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349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4"/>
    </mc:Choice>
    <mc:Fallback xmlns="">
      <p:transition spd="slow" advTm="1064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CCB63E5-0B51-4408-881F-02CB7F2ECA06}"/>
              </a:ext>
            </a:extLst>
          </p:cNvPr>
          <p:cNvSpPr txBox="1"/>
          <p:nvPr/>
        </p:nvSpPr>
        <p:spPr>
          <a:xfrm>
            <a:off x="0" y="262890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latin typeface="黑体" panose="02010609060101010101" pitchFamily="49" charset="-122"/>
                <a:ea typeface="黑体" panose="02010609060101010101" pitchFamily="49" charset="-122"/>
              </a:rPr>
              <a:t>物联网数据监控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2236937-4F53-4F91-BAF9-5FDDA1044CC5}"/>
              </a:ext>
            </a:extLst>
          </p:cNvPr>
          <p:cNvSpPr txBox="1"/>
          <p:nvPr/>
        </p:nvSpPr>
        <p:spPr>
          <a:xfrm>
            <a:off x="964632" y="4864963"/>
            <a:ext cx="3531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一般系统设计：定时器轮询数据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DAD7B60D-847F-422B-8228-8B02BF73D1CD}"/>
              </a:ext>
            </a:extLst>
          </p:cNvPr>
          <p:cNvSpPr txBox="1"/>
          <p:nvPr/>
        </p:nvSpPr>
        <p:spPr>
          <a:xfrm>
            <a:off x="7353300" y="1796450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特性：实时性强、网络服务高可靠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781B8AC-3D24-4FD7-A62A-4A7D727C6C65}"/>
              </a:ext>
            </a:extLst>
          </p:cNvPr>
          <p:cNvSpPr txBox="1"/>
          <p:nvPr/>
        </p:nvSpPr>
        <p:spPr>
          <a:xfrm>
            <a:off x="3854040" y="3752597"/>
            <a:ext cx="4483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采集数据</a:t>
            </a:r>
            <a:r>
              <a:rPr lang="en-US" altLang="zh-CN" b="1" dirty="0"/>
              <a:t> </a:t>
            </a:r>
            <a:r>
              <a:rPr lang="zh-CN" altLang="en-US" b="1" dirty="0"/>
              <a:t>→ 存储数据 → 数据分析 → 反馈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7E821D0-B4B2-42D1-BF05-D97D05B0CB48}"/>
              </a:ext>
            </a:extLst>
          </p:cNvPr>
          <p:cNvSpPr txBox="1"/>
          <p:nvPr/>
        </p:nvSpPr>
        <p:spPr>
          <a:xfrm>
            <a:off x="7353300" y="458504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数据分析困难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D931CD8-09F6-4272-98AF-DED74F196567}"/>
              </a:ext>
            </a:extLst>
          </p:cNvPr>
          <p:cNvSpPr txBox="1"/>
          <p:nvPr/>
        </p:nvSpPr>
        <p:spPr>
          <a:xfrm>
            <a:off x="2635250" y="153670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海量数据</a:t>
            </a:r>
          </a:p>
        </p:txBody>
      </p:sp>
    </p:spTree>
    <p:extLst>
      <p:ext uri="{BB962C8B-B14F-4D97-AF65-F5344CB8AC3E}">
        <p14:creationId xmlns:p14="http://schemas.microsoft.com/office/powerpoint/2010/main" val="846158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CCB63E5-0B51-4408-881F-02CB7F2ECA06}"/>
              </a:ext>
            </a:extLst>
          </p:cNvPr>
          <p:cNvSpPr txBox="1"/>
          <p:nvPr/>
        </p:nvSpPr>
        <p:spPr>
          <a:xfrm>
            <a:off x="0" y="262890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latin typeface="黑体" panose="02010609060101010101" pitchFamily="49" charset="-122"/>
                <a:ea typeface="黑体" panose="02010609060101010101" pitchFamily="49" charset="-122"/>
              </a:rPr>
              <a:t>构建现代 </a:t>
            </a:r>
            <a:r>
              <a:rPr lang="en-US" altLang="zh-CN" sz="6000" dirty="0">
                <a:latin typeface="黑体" panose="02010609060101010101" pitchFamily="49" charset="-122"/>
                <a:ea typeface="黑体" panose="02010609060101010101" pitchFamily="49" charset="-122"/>
              </a:rPr>
              <a:t>Web </a:t>
            </a:r>
            <a:r>
              <a:rPr lang="zh-CN" altLang="en-US" sz="6000" dirty="0">
                <a:latin typeface="黑体" panose="02010609060101010101" pitchFamily="49" charset="-122"/>
                <a:ea typeface="黑体" panose="02010609060101010101" pitchFamily="49" charset="-122"/>
              </a:rPr>
              <a:t>应用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781B8AC-3D24-4FD7-A62A-4A7D727C6C65}"/>
              </a:ext>
            </a:extLst>
          </p:cNvPr>
          <p:cNvSpPr txBox="1"/>
          <p:nvPr/>
        </p:nvSpPr>
        <p:spPr>
          <a:xfrm>
            <a:off x="0" y="3752597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/>
              <a:t>跨平台</a:t>
            </a:r>
          </a:p>
        </p:txBody>
      </p:sp>
    </p:spTree>
    <p:extLst>
      <p:ext uri="{BB962C8B-B14F-4D97-AF65-F5344CB8AC3E}">
        <p14:creationId xmlns:p14="http://schemas.microsoft.com/office/powerpoint/2010/main" val="1431964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CCB63E5-0B51-4408-881F-02CB7F2ECA06}"/>
              </a:ext>
            </a:extLst>
          </p:cNvPr>
          <p:cNvSpPr txBox="1"/>
          <p:nvPr/>
        </p:nvSpPr>
        <p:spPr>
          <a:xfrm>
            <a:off x="0" y="262890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latin typeface="黑体" panose="02010609060101010101" pitchFamily="49" charset="-122"/>
                <a:ea typeface="黑体" panose="02010609060101010101" pitchFamily="49" charset="-122"/>
              </a:rPr>
              <a:t>前后端分离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781B8AC-3D24-4FD7-A62A-4A7D727C6C65}"/>
              </a:ext>
            </a:extLst>
          </p:cNvPr>
          <p:cNvSpPr txBox="1"/>
          <p:nvPr/>
        </p:nvSpPr>
        <p:spPr>
          <a:xfrm>
            <a:off x="0" y="3752597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/>
              <a:t>前端 → </a:t>
            </a:r>
            <a:r>
              <a:rPr lang="en-US" altLang="zh-CN" b="1" dirty="0"/>
              <a:t>APIs </a:t>
            </a:r>
            <a:r>
              <a:rPr lang="zh-CN" altLang="en-US" b="1" dirty="0"/>
              <a:t>→ 后端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9528337-FB72-48AF-A9C0-C103C96D27D7}"/>
              </a:ext>
            </a:extLst>
          </p:cNvPr>
          <p:cNvSpPr txBox="1"/>
          <p:nvPr/>
        </p:nvSpPr>
        <p:spPr>
          <a:xfrm>
            <a:off x="2152650" y="1930400"/>
            <a:ext cx="2255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前端：</a:t>
            </a:r>
            <a:r>
              <a:rPr lang="en-US" altLang="zh-CN" dirty="0"/>
              <a:t>SPA </a:t>
            </a:r>
            <a:r>
              <a:rPr lang="zh-CN" altLang="en-US" dirty="0"/>
              <a:t>单页应用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8C9E3BE-987B-4DD7-9681-527D58158A38}"/>
              </a:ext>
            </a:extLst>
          </p:cNvPr>
          <p:cNvSpPr txBox="1"/>
          <p:nvPr/>
        </p:nvSpPr>
        <p:spPr>
          <a:xfrm>
            <a:off x="7702550" y="4229963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后端：分布式服务</a:t>
            </a:r>
          </a:p>
        </p:txBody>
      </p:sp>
    </p:spTree>
    <p:extLst>
      <p:ext uri="{BB962C8B-B14F-4D97-AF65-F5344CB8AC3E}">
        <p14:creationId xmlns:p14="http://schemas.microsoft.com/office/powerpoint/2010/main" val="1399932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CCB63E5-0B51-4408-881F-02CB7F2ECA06}"/>
              </a:ext>
            </a:extLst>
          </p:cNvPr>
          <p:cNvSpPr txBox="1"/>
          <p:nvPr/>
        </p:nvSpPr>
        <p:spPr>
          <a:xfrm>
            <a:off x="0" y="2628900"/>
            <a:ext cx="121919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latin typeface="黑体" panose="02010609060101010101" pitchFamily="49" charset="-122"/>
                <a:ea typeface="黑体" panose="02010609060101010101" pitchFamily="49" charset="-122"/>
              </a:rPr>
              <a:t>什么是微服务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91FD3F2-6BE8-4477-9A26-CFBFD9A0657F}"/>
              </a:ext>
            </a:extLst>
          </p:cNvPr>
          <p:cNvSpPr txBox="1"/>
          <p:nvPr/>
        </p:nvSpPr>
        <p:spPr>
          <a:xfrm>
            <a:off x="501650" y="3873500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传统应用：单体应用架构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269B7AF-9C69-4E65-9CCC-D5688BB4884E}"/>
              </a:ext>
            </a:extLst>
          </p:cNvPr>
          <p:cNvSpPr txBox="1"/>
          <p:nvPr/>
        </p:nvSpPr>
        <p:spPr>
          <a:xfrm>
            <a:off x="7505700" y="1943100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现代应用：面向服务的分布式架构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4B55250-71A6-4A8F-B372-DF57AD132067}"/>
              </a:ext>
            </a:extLst>
          </p:cNvPr>
          <p:cNvSpPr txBox="1"/>
          <p:nvPr/>
        </p:nvSpPr>
        <p:spPr>
          <a:xfrm>
            <a:off x="9550400" y="262890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解耦服务、方便部署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86ED65E-CF86-485C-8604-E1C2C7CE83D2}"/>
              </a:ext>
            </a:extLst>
          </p:cNvPr>
          <p:cNvSpPr txBox="1"/>
          <p:nvPr/>
        </p:nvSpPr>
        <p:spPr>
          <a:xfrm>
            <a:off x="1286480" y="4533900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部署时间长、技术栈单一、灵活性低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F816F94-8EBD-4733-A57E-ADB8F09DA5AE}"/>
              </a:ext>
            </a:extLst>
          </p:cNvPr>
          <p:cNvSpPr txBox="1"/>
          <p:nvPr/>
        </p:nvSpPr>
        <p:spPr>
          <a:xfrm>
            <a:off x="8718550" y="3688834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服务自治、注册、发现、熔断</a:t>
            </a:r>
          </a:p>
        </p:txBody>
      </p:sp>
    </p:spTree>
    <p:extLst>
      <p:ext uri="{BB962C8B-B14F-4D97-AF65-F5344CB8AC3E}">
        <p14:creationId xmlns:p14="http://schemas.microsoft.com/office/powerpoint/2010/main" val="971106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CCB63E5-0B51-4408-881F-02CB7F2ECA06}"/>
              </a:ext>
            </a:extLst>
          </p:cNvPr>
          <p:cNvSpPr txBox="1"/>
          <p:nvPr/>
        </p:nvSpPr>
        <p:spPr>
          <a:xfrm>
            <a:off x="0" y="2628900"/>
            <a:ext cx="121919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>
                <a:latin typeface="黑体" panose="02010609060101010101" pitchFamily="49" charset="-122"/>
                <a:ea typeface="黑体" panose="02010609060101010101" pitchFamily="49" charset="-122"/>
              </a:rPr>
              <a:t>BaaS </a:t>
            </a:r>
            <a:r>
              <a:rPr lang="zh-CN" altLang="en-US" sz="6000" dirty="0">
                <a:latin typeface="黑体" panose="02010609060101010101" pitchFamily="49" charset="-122"/>
                <a:ea typeface="黑体" panose="02010609060101010101" pitchFamily="49" charset="-122"/>
              </a:rPr>
              <a:t>后端即服务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91FD3F2-6BE8-4477-9A26-CFBFD9A0657F}"/>
              </a:ext>
            </a:extLst>
          </p:cNvPr>
          <p:cNvSpPr txBox="1"/>
          <p:nvPr/>
        </p:nvSpPr>
        <p:spPr>
          <a:xfrm>
            <a:off x="3759200" y="423545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身份验证服务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EC15C26-A0FB-4F4B-BE0C-1DB6751C00E2}"/>
              </a:ext>
            </a:extLst>
          </p:cNvPr>
          <p:cNvSpPr txBox="1"/>
          <p:nvPr/>
        </p:nvSpPr>
        <p:spPr>
          <a:xfrm>
            <a:off x="6438900" y="180340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媒体服务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F879791-23D1-4928-A035-0BDCD98ED785}"/>
              </a:ext>
            </a:extLst>
          </p:cNvPr>
          <p:cNvSpPr txBox="1"/>
          <p:nvPr/>
        </p:nvSpPr>
        <p:spPr>
          <a:xfrm>
            <a:off x="6584950" y="483235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数据库服务</a:t>
            </a:r>
          </a:p>
        </p:txBody>
      </p:sp>
    </p:spTree>
    <p:extLst>
      <p:ext uri="{BB962C8B-B14F-4D97-AF65-F5344CB8AC3E}">
        <p14:creationId xmlns:p14="http://schemas.microsoft.com/office/powerpoint/2010/main" val="2009572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CCB63E5-0B51-4408-881F-02CB7F2ECA06}"/>
              </a:ext>
            </a:extLst>
          </p:cNvPr>
          <p:cNvSpPr txBox="1"/>
          <p:nvPr/>
        </p:nvSpPr>
        <p:spPr>
          <a:xfrm>
            <a:off x="0" y="2628900"/>
            <a:ext cx="121919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dirty="0" err="1">
                <a:latin typeface="黑体" panose="02010609060101010101" pitchFamily="49" charset="-122"/>
                <a:ea typeface="黑体" panose="02010609060101010101" pitchFamily="49" charset="-122"/>
              </a:rPr>
              <a:t>FaaS</a:t>
            </a:r>
            <a:r>
              <a:rPr lang="en-US" altLang="zh-CN" sz="600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6000" dirty="0">
                <a:latin typeface="黑体" panose="02010609060101010101" pitchFamily="49" charset="-122"/>
                <a:ea typeface="黑体" panose="02010609060101010101" pitchFamily="49" charset="-122"/>
              </a:rPr>
              <a:t>函数即服务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91FD3F2-6BE8-4477-9A26-CFBFD9A0657F}"/>
              </a:ext>
            </a:extLst>
          </p:cNvPr>
          <p:cNvSpPr txBox="1"/>
          <p:nvPr/>
        </p:nvSpPr>
        <p:spPr>
          <a:xfrm>
            <a:off x="7353300" y="5078631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支持多种技术栈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969BC4C-1303-424F-8AEB-341F38F39166}"/>
              </a:ext>
            </a:extLst>
          </p:cNvPr>
          <p:cNvSpPr txBox="1"/>
          <p:nvPr/>
        </p:nvSpPr>
        <p:spPr>
          <a:xfrm>
            <a:off x="3314700" y="127635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生命周期短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CE83F36-574C-475F-8FC2-158362EB5DC0}"/>
              </a:ext>
            </a:extLst>
          </p:cNvPr>
          <p:cNvSpPr txBox="1"/>
          <p:nvPr/>
        </p:nvSpPr>
        <p:spPr>
          <a:xfrm>
            <a:off x="6985000" y="181807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冷启动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13B4AF5-01D7-4784-B5E8-9DEAAC5141B3}"/>
              </a:ext>
            </a:extLst>
          </p:cNvPr>
          <p:cNvSpPr txBox="1"/>
          <p:nvPr/>
        </p:nvSpPr>
        <p:spPr>
          <a:xfrm>
            <a:off x="1993900" y="4306590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函数组合成服务</a:t>
            </a:r>
          </a:p>
        </p:txBody>
      </p:sp>
    </p:spTree>
    <p:extLst>
      <p:ext uri="{BB962C8B-B14F-4D97-AF65-F5344CB8AC3E}">
        <p14:creationId xmlns:p14="http://schemas.microsoft.com/office/powerpoint/2010/main" val="384270030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#331915;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256</Words>
  <Application>Microsoft Macintosh PowerPoint</Application>
  <PresentationFormat>宽屏</PresentationFormat>
  <Paragraphs>65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7" baseType="lpstr">
      <vt:lpstr>等线</vt:lpstr>
      <vt:lpstr>等线 Light</vt:lpstr>
      <vt:lpstr>黑体</vt:lpstr>
      <vt:lpstr>华文行楷</vt:lpstr>
      <vt:lpstr>微软雅黑</vt:lpstr>
      <vt:lpstr>Arial</vt:lpstr>
      <vt:lpstr>Calibri</vt:lpstr>
      <vt:lpstr>Office 主题​​</vt:lpstr>
      <vt:lpstr>毕业设计答辩 基于微服务架构的云端数据监控系统设计与实现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毕业设计答辩 基于微服务架构的云端数据监控系统设计与实现</dc:title>
  <dc:creator>RedBlue 赤琦</dc:creator>
  <cp:lastModifiedBy>redblue</cp:lastModifiedBy>
  <cp:revision>2</cp:revision>
  <dcterms:created xsi:type="dcterms:W3CDTF">2020-05-23T18:20:39Z</dcterms:created>
  <dcterms:modified xsi:type="dcterms:W3CDTF">2022-02-19T08:45:39Z</dcterms:modified>
</cp:coreProperties>
</file>